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3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4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5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6.xml" ContentType="application/vnd.openxmlformats-officedocument.theme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9" r:id="rId1"/>
    <p:sldMasterId id="2147483711" r:id="rId2"/>
    <p:sldMasterId id="2147483722" r:id="rId3"/>
    <p:sldMasterId id="2147483729" r:id="rId4"/>
    <p:sldMasterId id="2147483736" r:id="rId5"/>
    <p:sldMasterId id="2147483783" r:id="rId6"/>
    <p:sldMasterId id="2147483791" r:id="rId7"/>
  </p:sldMasterIdLst>
  <p:notesMasterIdLst>
    <p:notesMasterId r:id="rId58"/>
  </p:notesMasterIdLst>
  <p:sldIdLst>
    <p:sldId id="405" r:id="rId8"/>
    <p:sldId id="496" r:id="rId9"/>
    <p:sldId id="1868" r:id="rId10"/>
    <p:sldId id="1869" r:id="rId11"/>
    <p:sldId id="1870" r:id="rId12"/>
    <p:sldId id="1871" r:id="rId13"/>
    <p:sldId id="498" r:id="rId14"/>
    <p:sldId id="1872" r:id="rId15"/>
    <p:sldId id="258" r:id="rId16"/>
    <p:sldId id="259" r:id="rId17"/>
    <p:sldId id="260" r:id="rId18"/>
    <p:sldId id="261" r:id="rId19"/>
    <p:sldId id="262" r:id="rId20"/>
    <p:sldId id="263" r:id="rId21"/>
    <p:sldId id="264" r:id="rId22"/>
    <p:sldId id="265" r:id="rId23"/>
    <p:sldId id="266" r:id="rId24"/>
    <p:sldId id="267" r:id="rId25"/>
    <p:sldId id="268" r:id="rId26"/>
    <p:sldId id="269" r:id="rId27"/>
    <p:sldId id="1876" r:id="rId28"/>
    <p:sldId id="1878" r:id="rId29"/>
    <p:sldId id="1866" r:id="rId30"/>
    <p:sldId id="270" r:id="rId31"/>
    <p:sldId id="1881" r:id="rId32"/>
    <p:sldId id="271" r:id="rId33"/>
    <p:sldId id="272" r:id="rId34"/>
    <p:sldId id="276" r:id="rId35"/>
    <p:sldId id="1882" r:id="rId36"/>
    <p:sldId id="277" r:id="rId37"/>
    <p:sldId id="278" r:id="rId38"/>
    <p:sldId id="1888" r:id="rId39"/>
    <p:sldId id="1889" r:id="rId40"/>
    <p:sldId id="280" r:id="rId41"/>
    <p:sldId id="1885" r:id="rId42"/>
    <p:sldId id="1886" r:id="rId43"/>
    <p:sldId id="1890" r:id="rId44"/>
    <p:sldId id="273" r:id="rId45"/>
    <p:sldId id="1867" r:id="rId46"/>
    <p:sldId id="275" r:id="rId47"/>
    <p:sldId id="279" r:id="rId48"/>
    <p:sldId id="1884" r:id="rId49"/>
    <p:sldId id="284" r:id="rId50"/>
    <p:sldId id="1874" r:id="rId51"/>
    <p:sldId id="285" r:id="rId52"/>
    <p:sldId id="286" r:id="rId53"/>
    <p:sldId id="1887" r:id="rId54"/>
    <p:sldId id="287" r:id="rId55"/>
    <p:sldId id="1891" r:id="rId56"/>
    <p:sldId id="513" r:id="rId57"/>
  </p:sldIdLst>
  <p:sldSz cx="10077450" cy="756285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82" userDrawn="1">
          <p15:clr>
            <a:srgbClr val="A4A3A4"/>
          </p15:clr>
        </p15:guide>
        <p15:guide id="2" pos="3174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hattab, Sherif" initials="KS" lastIdx="2" clrIdx="0">
    <p:extLst>
      <p:ext uri="{19B8F6BF-5375-455C-9EA6-DF929625EA0E}">
        <p15:presenceInfo xmlns:p15="http://schemas.microsoft.com/office/powerpoint/2012/main" userId="S::ksm73@pitt.edu::c83b1e15-36f3-4f46-aceb-05aac24c545e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8697F69-783A-42FA-8090-7907E5CA89BD}" v="406" dt="2022-03-14T17:39:28.54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80102" autoAdjust="0"/>
  </p:normalViewPr>
  <p:slideViewPr>
    <p:cSldViewPr snapToGrid="0">
      <p:cViewPr>
        <p:scale>
          <a:sx n="73" d="100"/>
          <a:sy n="73" d="100"/>
        </p:scale>
        <p:origin x="471" y="39"/>
      </p:cViewPr>
      <p:guideLst>
        <p:guide orient="horz" pos="2382"/>
        <p:guide pos="317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9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slide" Target="slides/slide35.xml"/><Relationship Id="rId47" Type="http://schemas.openxmlformats.org/officeDocument/2006/relationships/slide" Target="slides/slide40.xml"/><Relationship Id="rId50" Type="http://schemas.openxmlformats.org/officeDocument/2006/relationships/slide" Target="slides/slide43.xml"/><Relationship Id="rId55" Type="http://schemas.openxmlformats.org/officeDocument/2006/relationships/slide" Target="slides/slide48.xml"/><Relationship Id="rId63" Type="http://schemas.openxmlformats.org/officeDocument/2006/relationships/tableStyles" Target="tableStyle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53" Type="http://schemas.openxmlformats.org/officeDocument/2006/relationships/slide" Target="slides/slide46.xml"/><Relationship Id="rId58" Type="http://schemas.openxmlformats.org/officeDocument/2006/relationships/notesMaster" Target="notesMasters/notesMaster1.xml"/><Relationship Id="rId5" Type="http://schemas.openxmlformats.org/officeDocument/2006/relationships/slideMaster" Target="slideMasters/slideMaster5.xml"/><Relationship Id="rId61" Type="http://schemas.openxmlformats.org/officeDocument/2006/relationships/viewProps" Target="viewProps.xml"/><Relationship Id="rId19" Type="http://schemas.openxmlformats.org/officeDocument/2006/relationships/slide" Target="slides/slide1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slide" Target="slides/slide41.xml"/><Relationship Id="rId56" Type="http://schemas.openxmlformats.org/officeDocument/2006/relationships/slide" Target="slides/slide49.xml"/><Relationship Id="rId64" Type="http://schemas.microsoft.com/office/2016/11/relationships/changesInfo" Target="changesInfos/changesInfo1.xml"/><Relationship Id="rId8" Type="http://schemas.openxmlformats.org/officeDocument/2006/relationships/slide" Target="slides/slide1.xml"/><Relationship Id="rId51" Type="http://schemas.openxmlformats.org/officeDocument/2006/relationships/slide" Target="slides/slide44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slide" Target="slides/slide39.xml"/><Relationship Id="rId59" Type="http://schemas.openxmlformats.org/officeDocument/2006/relationships/commentAuthors" Target="commentAuthors.xml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54" Type="http://schemas.openxmlformats.org/officeDocument/2006/relationships/slide" Target="slides/slide47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slide" Target="slides/slide42.xml"/><Relationship Id="rId57" Type="http://schemas.openxmlformats.org/officeDocument/2006/relationships/slide" Target="slides/slide50.xml"/><Relationship Id="rId10" Type="http://schemas.openxmlformats.org/officeDocument/2006/relationships/slide" Target="slides/slide3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openxmlformats.org/officeDocument/2006/relationships/slide" Target="slides/slide45.xml"/><Relationship Id="rId60" Type="http://schemas.openxmlformats.org/officeDocument/2006/relationships/presProps" Target="presProps.xml"/><Relationship Id="rId65" Type="http://schemas.microsoft.com/office/2015/10/relationships/revisionInfo" Target="revisionInfo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39" Type="http://schemas.openxmlformats.org/officeDocument/2006/relationships/slide" Target="slides/slide3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hattab, Sherif" userId="c83b1e15-36f3-4f46-aceb-05aac24c545e" providerId="ADAL" clId="{88697F69-783A-42FA-8090-7907E5CA89BD}"/>
    <pc:docChg chg="undo custSel addSld delSld modSld sldOrd delMainMaster">
      <pc:chgData name="Khattab, Sherif" userId="c83b1e15-36f3-4f46-aceb-05aac24c545e" providerId="ADAL" clId="{88697F69-783A-42FA-8090-7907E5CA89BD}" dt="2022-03-14T17:39:28.547" v="1559"/>
      <pc:docMkLst>
        <pc:docMk/>
      </pc:docMkLst>
      <pc:sldChg chg="add del">
        <pc:chgData name="Khattab, Sherif" userId="c83b1e15-36f3-4f46-aceb-05aac24c545e" providerId="ADAL" clId="{88697F69-783A-42FA-8090-7907E5CA89BD}" dt="2022-03-14T17:01:49.352" v="891"/>
        <pc:sldMkLst>
          <pc:docMk/>
          <pc:sldMk cId="3349301207" sldId="258"/>
        </pc:sldMkLst>
      </pc:sldChg>
      <pc:sldChg chg="add del">
        <pc:chgData name="Khattab, Sherif" userId="c83b1e15-36f3-4f46-aceb-05aac24c545e" providerId="ADAL" clId="{88697F69-783A-42FA-8090-7907E5CA89BD}" dt="2022-03-14T17:01:49.352" v="891"/>
        <pc:sldMkLst>
          <pc:docMk/>
          <pc:sldMk cId="749778597" sldId="259"/>
        </pc:sldMkLst>
      </pc:sldChg>
      <pc:sldChg chg="add del">
        <pc:chgData name="Khattab, Sherif" userId="c83b1e15-36f3-4f46-aceb-05aac24c545e" providerId="ADAL" clId="{88697F69-783A-42FA-8090-7907E5CA89BD}" dt="2022-03-14T17:01:49.352" v="891"/>
        <pc:sldMkLst>
          <pc:docMk/>
          <pc:sldMk cId="261113072" sldId="260"/>
        </pc:sldMkLst>
      </pc:sldChg>
      <pc:sldChg chg="add del">
        <pc:chgData name="Khattab, Sherif" userId="c83b1e15-36f3-4f46-aceb-05aac24c545e" providerId="ADAL" clId="{88697F69-783A-42FA-8090-7907E5CA89BD}" dt="2022-03-14T17:01:49.352" v="891"/>
        <pc:sldMkLst>
          <pc:docMk/>
          <pc:sldMk cId="1233105404" sldId="261"/>
        </pc:sldMkLst>
      </pc:sldChg>
      <pc:sldChg chg="modSp add del mod">
        <pc:chgData name="Khattab, Sherif" userId="c83b1e15-36f3-4f46-aceb-05aac24c545e" providerId="ADAL" clId="{88697F69-783A-42FA-8090-7907E5CA89BD}" dt="2022-03-14T17:01:49.352" v="891"/>
        <pc:sldMkLst>
          <pc:docMk/>
          <pc:sldMk cId="3008447587" sldId="262"/>
        </pc:sldMkLst>
        <pc:spChg chg="mod">
          <ac:chgData name="Khattab, Sherif" userId="c83b1e15-36f3-4f46-aceb-05aac24c545e" providerId="ADAL" clId="{88697F69-783A-42FA-8090-7907E5CA89BD}" dt="2022-03-14T17:01:49.289" v="890"/>
          <ac:spMkLst>
            <pc:docMk/>
            <pc:sldMk cId="3008447587" sldId="262"/>
            <ac:spMk id="124" creationId="{00000000-0000-0000-0000-000000000000}"/>
          </ac:spMkLst>
        </pc:spChg>
      </pc:sldChg>
      <pc:sldChg chg="addSp modSp add del mod">
        <pc:chgData name="Khattab, Sherif" userId="c83b1e15-36f3-4f46-aceb-05aac24c545e" providerId="ADAL" clId="{88697F69-783A-42FA-8090-7907E5CA89BD}" dt="2022-03-14T17:11:38.945" v="1028" actId="1076"/>
        <pc:sldMkLst>
          <pc:docMk/>
          <pc:sldMk cId="3111850741" sldId="263"/>
        </pc:sldMkLst>
        <pc:spChg chg="mod">
          <ac:chgData name="Khattab, Sherif" userId="c83b1e15-36f3-4f46-aceb-05aac24c545e" providerId="ADAL" clId="{88697F69-783A-42FA-8090-7907E5CA89BD}" dt="2022-03-14T17:11:36.723" v="1027" actId="14100"/>
          <ac:spMkLst>
            <pc:docMk/>
            <pc:sldMk cId="3111850741" sldId="263"/>
            <ac:spMk id="131" creationId="{00000000-0000-0000-0000-000000000000}"/>
          </ac:spMkLst>
        </pc:spChg>
        <pc:picChg chg="add mod">
          <ac:chgData name="Khattab, Sherif" userId="c83b1e15-36f3-4f46-aceb-05aac24c545e" providerId="ADAL" clId="{88697F69-783A-42FA-8090-7907E5CA89BD}" dt="2022-03-14T17:11:38.945" v="1028" actId="1076"/>
          <ac:picMkLst>
            <pc:docMk/>
            <pc:sldMk cId="3111850741" sldId="263"/>
            <ac:picMk id="5" creationId="{234DF6CB-0B44-4596-90EC-E56F67E2290F}"/>
          </ac:picMkLst>
        </pc:picChg>
      </pc:sldChg>
      <pc:sldChg chg="add del">
        <pc:chgData name="Khattab, Sherif" userId="c83b1e15-36f3-4f46-aceb-05aac24c545e" providerId="ADAL" clId="{88697F69-783A-42FA-8090-7907E5CA89BD}" dt="2022-03-14T17:01:49.352" v="891"/>
        <pc:sldMkLst>
          <pc:docMk/>
          <pc:sldMk cId="2781716069" sldId="264"/>
        </pc:sldMkLst>
      </pc:sldChg>
      <pc:sldChg chg="add del">
        <pc:chgData name="Khattab, Sherif" userId="c83b1e15-36f3-4f46-aceb-05aac24c545e" providerId="ADAL" clId="{88697F69-783A-42FA-8090-7907E5CA89BD}" dt="2022-03-14T17:01:49.352" v="891"/>
        <pc:sldMkLst>
          <pc:docMk/>
          <pc:sldMk cId="2576379693" sldId="265"/>
        </pc:sldMkLst>
      </pc:sldChg>
      <pc:sldChg chg="add del">
        <pc:chgData name="Khattab, Sherif" userId="c83b1e15-36f3-4f46-aceb-05aac24c545e" providerId="ADAL" clId="{88697F69-783A-42FA-8090-7907E5CA89BD}" dt="2022-03-14T17:01:49.352" v="891"/>
        <pc:sldMkLst>
          <pc:docMk/>
          <pc:sldMk cId="4071823284" sldId="266"/>
        </pc:sldMkLst>
      </pc:sldChg>
      <pc:sldChg chg="add del">
        <pc:chgData name="Khattab, Sherif" userId="c83b1e15-36f3-4f46-aceb-05aac24c545e" providerId="ADAL" clId="{88697F69-783A-42FA-8090-7907E5CA89BD}" dt="2022-03-14T17:03:52.610" v="1010"/>
        <pc:sldMkLst>
          <pc:docMk/>
          <pc:sldMk cId="1055261078" sldId="267"/>
        </pc:sldMkLst>
      </pc:sldChg>
      <pc:sldChg chg="add del">
        <pc:chgData name="Khattab, Sherif" userId="c83b1e15-36f3-4f46-aceb-05aac24c545e" providerId="ADAL" clId="{88697F69-783A-42FA-8090-7907E5CA89BD}" dt="2022-03-14T17:03:52.610" v="1010"/>
        <pc:sldMkLst>
          <pc:docMk/>
          <pc:sldMk cId="3701406084" sldId="268"/>
        </pc:sldMkLst>
      </pc:sldChg>
      <pc:sldChg chg="add del">
        <pc:chgData name="Khattab, Sherif" userId="c83b1e15-36f3-4f46-aceb-05aac24c545e" providerId="ADAL" clId="{88697F69-783A-42FA-8090-7907E5CA89BD}" dt="2022-03-14T17:03:52.610" v="1010"/>
        <pc:sldMkLst>
          <pc:docMk/>
          <pc:sldMk cId="1047516844" sldId="269"/>
        </pc:sldMkLst>
      </pc:sldChg>
      <pc:sldChg chg="modSp add del">
        <pc:chgData name="Khattab, Sherif" userId="c83b1e15-36f3-4f46-aceb-05aac24c545e" providerId="ADAL" clId="{88697F69-783A-42FA-8090-7907E5CA89BD}" dt="2022-03-14T17:03:52.610" v="1010"/>
        <pc:sldMkLst>
          <pc:docMk/>
          <pc:sldMk cId="2476061750" sldId="270"/>
        </pc:sldMkLst>
        <pc:spChg chg="mod">
          <ac:chgData name="Khattab, Sherif" userId="c83b1e15-36f3-4f46-aceb-05aac24c545e" providerId="ADAL" clId="{88697F69-783A-42FA-8090-7907E5CA89BD}" dt="2022-03-14T17:03:48.432" v="1008"/>
          <ac:spMkLst>
            <pc:docMk/>
            <pc:sldMk cId="2476061750" sldId="270"/>
            <ac:spMk id="2" creationId="{5FCD18FA-28C6-9844-837F-6BC922DD4753}"/>
          </ac:spMkLst>
        </pc:spChg>
      </pc:sldChg>
      <pc:sldChg chg="modSp add del">
        <pc:chgData name="Khattab, Sherif" userId="c83b1e15-36f3-4f46-aceb-05aac24c545e" providerId="ADAL" clId="{88697F69-783A-42FA-8090-7907E5CA89BD}" dt="2022-03-14T17:03:52.610" v="1010"/>
        <pc:sldMkLst>
          <pc:docMk/>
          <pc:sldMk cId="2557790902" sldId="271"/>
        </pc:sldMkLst>
        <pc:spChg chg="mod">
          <ac:chgData name="Khattab, Sherif" userId="c83b1e15-36f3-4f46-aceb-05aac24c545e" providerId="ADAL" clId="{88697F69-783A-42FA-8090-7907E5CA89BD}" dt="2022-03-14T17:03:48.432" v="1008"/>
          <ac:spMkLst>
            <pc:docMk/>
            <pc:sldMk cId="2557790902" sldId="271"/>
            <ac:spMk id="2" creationId="{01B91C1C-2266-3645-8FDF-54E467685CDE}"/>
          </ac:spMkLst>
        </pc:spChg>
      </pc:sldChg>
      <pc:sldChg chg="modSp add del mod modAnim">
        <pc:chgData name="Khattab, Sherif" userId="c83b1e15-36f3-4f46-aceb-05aac24c545e" providerId="ADAL" clId="{88697F69-783A-42FA-8090-7907E5CA89BD}" dt="2022-03-14T17:13:42.502" v="1219"/>
        <pc:sldMkLst>
          <pc:docMk/>
          <pc:sldMk cId="1118543134" sldId="272"/>
        </pc:sldMkLst>
        <pc:spChg chg="mod">
          <ac:chgData name="Khattab, Sherif" userId="c83b1e15-36f3-4f46-aceb-05aac24c545e" providerId="ADAL" clId="{88697F69-783A-42FA-8090-7907E5CA89BD}" dt="2022-03-14T17:03:48.432" v="1008"/>
          <ac:spMkLst>
            <pc:docMk/>
            <pc:sldMk cId="1118543134" sldId="272"/>
            <ac:spMk id="2" creationId="{63D6E3BA-9D37-3142-AB3C-AFB14B0309F6}"/>
          </ac:spMkLst>
        </pc:spChg>
        <pc:spChg chg="mod">
          <ac:chgData name="Khattab, Sherif" userId="c83b1e15-36f3-4f46-aceb-05aac24c545e" providerId="ADAL" clId="{88697F69-783A-42FA-8090-7907E5CA89BD}" dt="2022-03-14T17:13:35.365" v="1217" actId="20577"/>
          <ac:spMkLst>
            <pc:docMk/>
            <pc:sldMk cId="1118543134" sldId="272"/>
            <ac:spMk id="268" creationId="{00000000-0000-0000-0000-000000000000}"/>
          </ac:spMkLst>
        </pc:spChg>
      </pc:sldChg>
      <pc:sldChg chg="modSp add del">
        <pc:chgData name="Khattab, Sherif" userId="c83b1e15-36f3-4f46-aceb-05aac24c545e" providerId="ADAL" clId="{88697F69-783A-42FA-8090-7907E5CA89BD}" dt="2022-03-14T17:28:22.058" v="1446" actId="20577"/>
        <pc:sldMkLst>
          <pc:docMk/>
          <pc:sldMk cId="2691998312" sldId="273"/>
        </pc:sldMkLst>
        <pc:spChg chg="mod">
          <ac:chgData name="Khattab, Sherif" userId="c83b1e15-36f3-4f46-aceb-05aac24c545e" providerId="ADAL" clId="{88697F69-783A-42FA-8090-7907E5CA89BD}" dt="2022-03-14T17:03:48.432" v="1008"/>
          <ac:spMkLst>
            <pc:docMk/>
            <pc:sldMk cId="2691998312" sldId="273"/>
            <ac:spMk id="2" creationId="{20258C06-6A7D-2D40-BA72-2A6521D74045}"/>
          </ac:spMkLst>
        </pc:spChg>
        <pc:spChg chg="mod">
          <ac:chgData name="Khattab, Sherif" userId="c83b1e15-36f3-4f46-aceb-05aac24c545e" providerId="ADAL" clId="{88697F69-783A-42FA-8090-7907E5CA89BD}" dt="2022-03-14T17:28:22.058" v="1446" actId="20577"/>
          <ac:spMkLst>
            <pc:docMk/>
            <pc:sldMk cId="2691998312" sldId="273"/>
            <ac:spMk id="275" creationId="{00000000-0000-0000-0000-000000000000}"/>
          </ac:spMkLst>
        </pc:spChg>
      </pc:sldChg>
      <pc:sldChg chg="modSp add del">
        <pc:chgData name="Khattab, Sherif" userId="c83b1e15-36f3-4f46-aceb-05aac24c545e" providerId="ADAL" clId="{88697F69-783A-42FA-8090-7907E5CA89BD}" dt="2022-03-14T17:34:02.900" v="1453" actId="47"/>
        <pc:sldMkLst>
          <pc:docMk/>
          <pc:sldMk cId="2133318755" sldId="274"/>
        </pc:sldMkLst>
        <pc:spChg chg="mod">
          <ac:chgData name="Khattab, Sherif" userId="c83b1e15-36f3-4f46-aceb-05aac24c545e" providerId="ADAL" clId="{88697F69-783A-42FA-8090-7907E5CA89BD}" dt="2022-03-14T17:03:48.432" v="1008"/>
          <ac:spMkLst>
            <pc:docMk/>
            <pc:sldMk cId="2133318755" sldId="274"/>
            <ac:spMk id="2" creationId="{9AEFD577-D897-B64D-A39A-5225AA8765B7}"/>
          </ac:spMkLst>
        </pc:spChg>
      </pc:sldChg>
      <pc:sldChg chg="modSp add del">
        <pc:chgData name="Khattab, Sherif" userId="c83b1e15-36f3-4f46-aceb-05aac24c545e" providerId="ADAL" clId="{88697F69-783A-42FA-8090-7907E5CA89BD}" dt="2022-03-14T17:03:52.610" v="1010"/>
        <pc:sldMkLst>
          <pc:docMk/>
          <pc:sldMk cId="2311520778" sldId="275"/>
        </pc:sldMkLst>
        <pc:spChg chg="mod">
          <ac:chgData name="Khattab, Sherif" userId="c83b1e15-36f3-4f46-aceb-05aac24c545e" providerId="ADAL" clId="{88697F69-783A-42FA-8090-7907E5CA89BD}" dt="2022-03-14T17:03:48.432" v="1008"/>
          <ac:spMkLst>
            <pc:docMk/>
            <pc:sldMk cId="2311520778" sldId="275"/>
            <ac:spMk id="2" creationId="{C1BB1757-6328-E84B-B3C4-DF12853FEBC9}"/>
          </ac:spMkLst>
        </pc:spChg>
      </pc:sldChg>
      <pc:sldChg chg="modSp add del">
        <pc:chgData name="Khattab, Sherif" userId="c83b1e15-36f3-4f46-aceb-05aac24c545e" providerId="ADAL" clId="{88697F69-783A-42FA-8090-7907E5CA89BD}" dt="2022-03-14T17:14:12.380" v="1220" actId="2696"/>
        <pc:sldMkLst>
          <pc:docMk/>
          <pc:sldMk cId="233655457" sldId="276"/>
        </pc:sldMkLst>
        <pc:spChg chg="mod">
          <ac:chgData name="Khattab, Sherif" userId="c83b1e15-36f3-4f46-aceb-05aac24c545e" providerId="ADAL" clId="{88697F69-783A-42FA-8090-7907E5CA89BD}" dt="2022-03-14T17:03:48.432" v="1008"/>
          <ac:spMkLst>
            <pc:docMk/>
            <pc:sldMk cId="233655457" sldId="276"/>
            <ac:spMk id="2" creationId="{B93ECAA6-4590-3444-B325-AB84DEC16D56}"/>
          </ac:spMkLst>
        </pc:spChg>
      </pc:sldChg>
      <pc:sldChg chg="modSp add">
        <pc:chgData name="Khattab, Sherif" userId="c83b1e15-36f3-4f46-aceb-05aac24c545e" providerId="ADAL" clId="{88697F69-783A-42FA-8090-7907E5CA89BD}" dt="2022-03-14T17:17:20.940" v="1374" actId="20577"/>
        <pc:sldMkLst>
          <pc:docMk/>
          <pc:sldMk cId="1264844519" sldId="276"/>
        </pc:sldMkLst>
        <pc:spChg chg="mod">
          <ac:chgData name="Khattab, Sherif" userId="c83b1e15-36f3-4f46-aceb-05aac24c545e" providerId="ADAL" clId="{88697F69-783A-42FA-8090-7907E5CA89BD}" dt="2022-03-14T17:17:20.940" v="1374" actId="20577"/>
          <ac:spMkLst>
            <pc:docMk/>
            <pc:sldMk cId="1264844519" sldId="276"/>
            <ac:spMk id="370" creationId="{00000000-0000-0000-0000-000000000000}"/>
          </ac:spMkLst>
        </pc:spChg>
      </pc:sldChg>
      <pc:sldChg chg="add del">
        <pc:chgData name="Khattab, Sherif" userId="c83b1e15-36f3-4f46-aceb-05aac24c545e" providerId="ADAL" clId="{88697F69-783A-42FA-8090-7907E5CA89BD}" dt="2022-03-14T17:14:21.757" v="1222"/>
        <pc:sldMkLst>
          <pc:docMk/>
          <pc:sldMk cId="2284756794" sldId="276"/>
        </pc:sldMkLst>
      </pc:sldChg>
      <pc:sldChg chg="add del">
        <pc:chgData name="Khattab, Sherif" userId="c83b1e15-36f3-4f46-aceb-05aac24c545e" providerId="ADAL" clId="{88697F69-783A-42FA-8090-7907E5CA89BD}" dt="2022-03-14T17:14:21.757" v="1222"/>
        <pc:sldMkLst>
          <pc:docMk/>
          <pc:sldMk cId="1073158506" sldId="277"/>
        </pc:sldMkLst>
      </pc:sldChg>
      <pc:sldChg chg="modSp add del">
        <pc:chgData name="Khattab, Sherif" userId="c83b1e15-36f3-4f46-aceb-05aac24c545e" providerId="ADAL" clId="{88697F69-783A-42FA-8090-7907E5CA89BD}" dt="2022-03-14T17:14:12.380" v="1220" actId="2696"/>
        <pc:sldMkLst>
          <pc:docMk/>
          <pc:sldMk cId="3053995854" sldId="277"/>
        </pc:sldMkLst>
        <pc:spChg chg="mod">
          <ac:chgData name="Khattab, Sherif" userId="c83b1e15-36f3-4f46-aceb-05aac24c545e" providerId="ADAL" clId="{88697F69-783A-42FA-8090-7907E5CA89BD}" dt="2022-03-14T17:03:48.432" v="1008"/>
          <ac:spMkLst>
            <pc:docMk/>
            <pc:sldMk cId="3053995854" sldId="277"/>
            <ac:spMk id="2" creationId="{0D3B6D8F-BA85-1C40-85A2-63FBFC606D86}"/>
          </ac:spMkLst>
        </pc:spChg>
      </pc:sldChg>
      <pc:sldChg chg="add">
        <pc:chgData name="Khattab, Sherif" userId="c83b1e15-36f3-4f46-aceb-05aac24c545e" providerId="ADAL" clId="{88697F69-783A-42FA-8090-7907E5CA89BD}" dt="2022-03-14T17:14:21.819" v="1223"/>
        <pc:sldMkLst>
          <pc:docMk/>
          <pc:sldMk cId="3494388327" sldId="277"/>
        </pc:sldMkLst>
      </pc:sldChg>
      <pc:sldChg chg="modSp add del">
        <pc:chgData name="Khattab, Sherif" userId="c83b1e15-36f3-4f46-aceb-05aac24c545e" providerId="ADAL" clId="{88697F69-783A-42FA-8090-7907E5CA89BD}" dt="2022-03-14T17:14:12.380" v="1220" actId="2696"/>
        <pc:sldMkLst>
          <pc:docMk/>
          <pc:sldMk cId="1811935394" sldId="278"/>
        </pc:sldMkLst>
        <pc:spChg chg="mod">
          <ac:chgData name="Khattab, Sherif" userId="c83b1e15-36f3-4f46-aceb-05aac24c545e" providerId="ADAL" clId="{88697F69-783A-42FA-8090-7907E5CA89BD}" dt="2022-03-14T17:03:48.432" v="1008"/>
          <ac:spMkLst>
            <pc:docMk/>
            <pc:sldMk cId="1811935394" sldId="278"/>
            <ac:spMk id="2" creationId="{A70190C2-D99D-F649-BA51-C4E65B6D266A}"/>
          </ac:spMkLst>
        </pc:spChg>
      </pc:sldChg>
      <pc:sldChg chg="add ord">
        <pc:chgData name="Khattab, Sherif" userId="c83b1e15-36f3-4f46-aceb-05aac24c545e" providerId="ADAL" clId="{88697F69-783A-42FA-8090-7907E5CA89BD}" dt="2022-03-14T17:25:01.253" v="1379"/>
        <pc:sldMkLst>
          <pc:docMk/>
          <pc:sldMk cId="2871893743" sldId="278"/>
        </pc:sldMkLst>
      </pc:sldChg>
      <pc:sldChg chg="add del">
        <pc:chgData name="Khattab, Sherif" userId="c83b1e15-36f3-4f46-aceb-05aac24c545e" providerId="ADAL" clId="{88697F69-783A-42FA-8090-7907E5CA89BD}" dt="2022-03-14T17:14:21.757" v="1222"/>
        <pc:sldMkLst>
          <pc:docMk/>
          <pc:sldMk cId="3060414203" sldId="278"/>
        </pc:sldMkLst>
      </pc:sldChg>
      <pc:sldChg chg="modSp add del">
        <pc:chgData name="Khattab, Sherif" userId="c83b1e15-36f3-4f46-aceb-05aac24c545e" providerId="ADAL" clId="{88697F69-783A-42FA-8090-7907E5CA89BD}" dt="2022-03-14T17:03:52.610" v="1010"/>
        <pc:sldMkLst>
          <pc:docMk/>
          <pc:sldMk cId="4282602578" sldId="279"/>
        </pc:sldMkLst>
        <pc:spChg chg="mod">
          <ac:chgData name="Khattab, Sherif" userId="c83b1e15-36f3-4f46-aceb-05aac24c545e" providerId="ADAL" clId="{88697F69-783A-42FA-8090-7907E5CA89BD}" dt="2022-03-14T17:03:48.432" v="1008"/>
          <ac:spMkLst>
            <pc:docMk/>
            <pc:sldMk cId="4282602578" sldId="279"/>
            <ac:spMk id="2" creationId="{69C5EB23-67C1-A349-BDA6-82B3BAA592A7}"/>
          </ac:spMkLst>
        </pc:spChg>
      </pc:sldChg>
      <pc:sldChg chg="modSp add mod">
        <pc:chgData name="Khattab, Sherif" userId="c83b1e15-36f3-4f46-aceb-05aac24c545e" providerId="ADAL" clId="{88697F69-783A-42FA-8090-7907E5CA89BD}" dt="2022-03-14T17:25:36.133" v="1400" actId="113"/>
        <pc:sldMkLst>
          <pc:docMk/>
          <pc:sldMk cId="560447310" sldId="280"/>
        </pc:sldMkLst>
        <pc:spChg chg="mod">
          <ac:chgData name="Khattab, Sherif" userId="c83b1e15-36f3-4f46-aceb-05aac24c545e" providerId="ADAL" clId="{88697F69-783A-42FA-8090-7907E5CA89BD}" dt="2022-03-14T17:25:36.133" v="1400" actId="113"/>
          <ac:spMkLst>
            <pc:docMk/>
            <pc:sldMk cId="560447310" sldId="280"/>
            <ac:spMk id="453" creationId="{00000000-0000-0000-0000-000000000000}"/>
          </ac:spMkLst>
        </pc:spChg>
        <pc:spChg chg="mod">
          <ac:chgData name="Khattab, Sherif" userId="c83b1e15-36f3-4f46-aceb-05aac24c545e" providerId="ADAL" clId="{88697F69-783A-42FA-8090-7907E5CA89BD}" dt="2022-03-14T17:25:15.375" v="1387" actId="20577"/>
          <ac:spMkLst>
            <pc:docMk/>
            <pc:sldMk cId="560447310" sldId="280"/>
            <ac:spMk id="454" creationId="{00000000-0000-0000-0000-000000000000}"/>
          </ac:spMkLst>
        </pc:spChg>
      </pc:sldChg>
      <pc:sldChg chg="add del">
        <pc:chgData name="Khattab, Sherif" userId="c83b1e15-36f3-4f46-aceb-05aac24c545e" providerId="ADAL" clId="{88697F69-783A-42FA-8090-7907E5CA89BD}" dt="2022-03-14T17:15:10.964" v="1229"/>
        <pc:sldMkLst>
          <pc:docMk/>
          <pc:sldMk cId="1034302479" sldId="280"/>
        </pc:sldMkLst>
      </pc:sldChg>
      <pc:sldChg chg="add del">
        <pc:chgData name="Khattab, Sherif" userId="c83b1e15-36f3-4f46-aceb-05aac24c545e" providerId="ADAL" clId="{88697F69-783A-42FA-8090-7907E5CA89BD}" dt="2022-03-14T17:15:03.238" v="1227" actId="2696"/>
        <pc:sldMkLst>
          <pc:docMk/>
          <pc:sldMk cId="2064182818" sldId="280"/>
        </pc:sldMkLst>
      </pc:sldChg>
      <pc:sldChg chg="add del">
        <pc:chgData name="Khattab, Sherif" userId="c83b1e15-36f3-4f46-aceb-05aac24c545e" providerId="ADAL" clId="{88697F69-783A-42FA-8090-7907E5CA89BD}" dt="2022-03-14T17:14:44.438" v="1224" actId="47"/>
        <pc:sldMkLst>
          <pc:docMk/>
          <pc:sldMk cId="1176984094" sldId="281"/>
        </pc:sldMkLst>
      </pc:sldChg>
      <pc:sldChg chg="add del">
        <pc:chgData name="Khattab, Sherif" userId="c83b1e15-36f3-4f46-aceb-05aac24c545e" providerId="ADAL" clId="{88697F69-783A-42FA-8090-7907E5CA89BD}" dt="2022-03-14T17:14:45.297" v="1225" actId="47"/>
        <pc:sldMkLst>
          <pc:docMk/>
          <pc:sldMk cId="2660234191" sldId="282"/>
        </pc:sldMkLst>
      </pc:sldChg>
      <pc:sldChg chg="add del">
        <pc:chgData name="Khattab, Sherif" userId="c83b1e15-36f3-4f46-aceb-05aac24c545e" providerId="ADAL" clId="{88697F69-783A-42FA-8090-7907E5CA89BD}" dt="2022-03-14T17:14:46.084" v="1226" actId="47"/>
        <pc:sldMkLst>
          <pc:docMk/>
          <pc:sldMk cId="3287119407" sldId="283"/>
        </pc:sldMkLst>
      </pc:sldChg>
      <pc:sldChg chg="add del">
        <pc:chgData name="Khattab, Sherif" userId="c83b1e15-36f3-4f46-aceb-05aac24c545e" providerId="ADAL" clId="{88697F69-783A-42FA-8090-7907E5CA89BD}" dt="2022-03-14T17:07:57.089" v="1013"/>
        <pc:sldMkLst>
          <pc:docMk/>
          <pc:sldMk cId="1894116939" sldId="284"/>
        </pc:sldMkLst>
      </pc:sldChg>
      <pc:sldChg chg="add del">
        <pc:chgData name="Khattab, Sherif" userId="c83b1e15-36f3-4f46-aceb-05aac24c545e" providerId="ADAL" clId="{88697F69-783A-42FA-8090-7907E5CA89BD}" dt="2022-03-14T17:07:57.089" v="1013"/>
        <pc:sldMkLst>
          <pc:docMk/>
          <pc:sldMk cId="3005182169" sldId="285"/>
        </pc:sldMkLst>
      </pc:sldChg>
      <pc:sldChg chg="add del">
        <pc:chgData name="Khattab, Sherif" userId="c83b1e15-36f3-4f46-aceb-05aac24c545e" providerId="ADAL" clId="{88697F69-783A-42FA-8090-7907E5CA89BD}" dt="2022-03-14T17:07:57.089" v="1013"/>
        <pc:sldMkLst>
          <pc:docMk/>
          <pc:sldMk cId="3505924664" sldId="286"/>
        </pc:sldMkLst>
      </pc:sldChg>
      <pc:sldChg chg="add del">
        <pc:chgData name="Khattab, Sherif" userId="c83b1e15-36f3-4f46-aceb-05aac24c545e" providerId="ADAL" clId="{88697F69-783A-42FA-8090-7907E5CA89BD}" dt="2022-03-14T17:07:57.089" v="1013"/>
        <pc:sldMkLst>
          <pc:docMk/>
          <pc:sldMk cId="2565854543" sldId="287"/>
        </pc:sldMkLst>
      </pc:sldChg>
      <pc:sldChg chg="add del">
        <pc:chgData name="Khattab, Sherif" userId="c83b1e15-36f3-4f46-aceb-05aac24c545e" providerId="ADAL" clId="{88697F69-783A-42FA-8090-7907E5CA89BD}" dt="2022-03-14T17:08:11.327" v="1014" actId="47"/>
        <pc:sldMkLst>
          <pc:docMk/>
          <pc:sldMk cId="1420374184" sldId="288"/>
        </pc:sldMkLst>
      </pc:sldChg>
      <pc:sldChg chg="add del">
        <pc:chgData name="Khattab, Sherif" userId="c83b1e15-36f3-4f46-aceb-05aac24c545e" providerId="ADAL" clId="{88697F69-783A-42FA-8090-7907E5CA89BD}" dt="2022-03-14T17:08:11.675" v="1015" actId="47"/>
        <pc:sldMkLst>
          <pc:docMk/>
          <pc:sldMk cId="4196448180" sldId="289"/>
        </pc:sldMkLst>
      </pc:sldChg>
      <pc:sldChg chg="add del">
        <pc:chgData name="Khattab, Sherif" userId="c83b1e15-36f3-4f46-aceb-05aac24c545e" providerId="ADAL" clId="{88697F69-783A-42FA-8090-7907E5CA89BD}" dt="2022-03-14T17:08:12.265" v="1016" actId="47"/>
        <pc:sldMkLst>
          <pc:docMk/>
          <pc:sldMk cId="809733662" sldId="290"/>
        </pc:sldMkLst>
      </pc:sldChg>
      <pc:sldChg chg="add del">
        <pc:chgData name="Khattab, Sherif" userId="c83b1e15-36f3-4f46-aceb-05aac24c545e" providerId="ADAL" clId="{88697F69-783A-42FA-8090-7907E5CA89BD}" dt="2022-03-14T17:08:12.933" v="1017" actId="47"/>
        <pc:sldMkLst>
          <pc:docMk/>
          <pc:sldMk cId="1371041330" sldId="291"/>
        </pc:sldMkLst>
      </pc:sldChg>
      <pc:sldChg chg="add del">
        <pc:chgData name="Khattab, Sherif" userId="c83b1e15-36f3-4f46-aceb-05aac24c545e" providerId="ADAL" clId="{88697F69-783A-42FA-8090-7907E5CA89BD}" dt="2022-03-14T17:08:13.634" v="1018" actId="47"/>
        <pc:sldMkLst>
          <pc:docMk/>
          <pc:sldMk cId="2825509799" sldId="292"/>
        </pc:sldMkLst>
      </pc:sldChg>
      <pc:sldChg chg="modSp mod">
        <pc:chgData name="Khattab, Sherif" userId="c83b1e15-36f3-4f46-aceb-05aac24c545e" providerId="ADAL" clId="{88697F69-783A-42FA-8090-7907E5CA89BD}" dt="2022-03-14T16:51:22.441" v="26" actId="20577"/>
        <pc:sldMkLst>
          <pc:docMk/>
          <pc:sldMk cId="1894775455" sldId="405"/>
        </pc:sldMkLst>
        <pc:spChg chg="mod">
          <ac:chgData name="Khattab, Sherif" userId="c83b1e15-36f3-4f46-aceb-05aac24c545e" providerId="ADAL" clId="{88697F69-783A-42FA-8090-7907E5CA89BD}" dt="2022-03-14T16:51:22.441" v="26" actId="20577"/>
          <ac:spMkLst>
            <pc:docMk/>
            <pc:sldMk cId="1894775455" sldId="405"/>
            <ac:spMk id="3" creationId="{00000000-0000-0000-0000-000000000000}"/>
          </ac:spMkLst>
        </pc:spChg>
      </pc:sldChg>
      <pc:sldChg chg="modSp mod modAnim">
        <pc:chgData name="Khattab, Sherif" userId="c83b1e15-36f3-4f46-aceb-05aac24c545e" providerId="ADAL" clId="{88697F69-783A-42FA-8090-7907E5CA89BD}" dt="2022-03-14T16:53:01.436" v="88"/>
        <pc:sldMkLst>
          <pc:docMk/>
          <pc:sldMk cId="1068465410" sldId="496"/>
        </pc:sldMkLst>
        <pc:spChg chg="mod">
          <ac:chgData name="Khattab, Sherif" userId="c83b1e15-36f3-4f46-aceb-05aac24c545e" providerId="ADAL" clId="{88697F69-783A-42FA-8090-7907E5CA89BD}" dt="2022-03-14T16:52:52.143" v="86" actId="20577"/>
          <ac:spMkLst>
            <pc:docMk/>
            <pc:sldMk cId="1068465410" sldId="496"/>
            <ac:spMk id="3" creationId="{2466C52D-9A48-4683-BE7F-268D8DB7FAAD}"/>
          </ac:spMkLst>
        </pc:spChg>
      </pc:sldChg>
      <pc:sldChg chg="modSp mod modAnim">
        <pc:chgData name="Khattab, Sherif" userId="c83b1e15-36f3-4f46-aceb-05aac24c545e" providerId="ADAL" clId="{88697F69-783A-42FA-8090-7907E5CA89BD}" dt="2022-03-14T17:15:36.172" v="1281" actId="114"/>
        <pc:sldMkLst>
          <pc:docMk/>
          <pc:sldMk cId="2374057061" sldId="498"/>
        </pc:sldMkLst>
        <pc:spChg chg="mod">
          <ac:chgData name="Khattab, Sherif" userId="c83b1e15-36f3-4f46-aceb-05aac24c545e" providerId="ADAL" clId="{88697F69-783A-42FA-8090-7907E5CA89BD}" dt="2022-03-14T16:54:15.798" v="201" actId="20577"/>
          <ac:spMkLst>
            <pc:docMk/>
            <pc:sldMk cId="2374057061" sldId="498"/>
            <ac:spMk id="2" creationId="{741EEA9E-5858-4409-A959-87D88423DD63}"/>
          </ac:spMkLst>
        </pc:spChg>
        <pc:spChg chg="mod">
          <ac:chgData name="Khattab, Sherif" userId="c83b1e15-36f3-4f46-aceb-05aac24c545e" providerId="ADAL" clId="{88697F69-783A-42FA-8090-7907E5CA89BD}" dt="2022-03-14T17:15:36.172" v="1281" actId="114"/>
          <ac:spMkLst>
            <pc:docMk/>
            <pc:sldMk cId="2374057061" sldId="498"/>
            <ac:spMk id="3" creationId="{F832F02F-5ABF-4702-A259-B8272D97DD79}"/>
          </ac:spMkLst>
        </pc:spChg>
      </pc:sldChg>
      <pc:sldChg chg="add del">
        <pc:chgData name="Khattab, Sherif" userId="c83b1e15-36f3-4f46-aceb-05aac24c545e" providerId="ADAL" clId="{88697F69-783A-42FA-8090-7907E5CA89BD}" dt="2022-03-14T17:03:52.610" v="1010"/>
        <pc:sldMkLst>
          <pc:docMk/>
          <pc:sldMk cId="3211968927" sldId="1866"/>
        </pc:sldMkLst>
      </pc:sldChg>
      <pc:sldChg chg="modSp add del">
        <pc:chgData name="Khattab, Sherif" userId="c83b1e15-36f3-4f46-aceb-05aac24c545e" providerId="ADAL" clId="{88697F69-783A-42FA-8090-7907E5CA89BD}" dt="2022-03-14T17:03:52.610" v="1010"/>
        <pc:sldMkLst>
          <pc:docMk/>
          <pc:sldMk cId="3666437026" sldId="1867"/>
        </pc:sldMkLst>
        <pc:spChg chg="mod">
          <ac:chgData name="Khattab, Sherif" userId="c83b1e15-36f3-4f46-aceb-05aac24c545e" providerId="ADAL" clId="{88697F69-783A-42FA-8090-7907E5CA89BD}" dt="2022-03-14T17:03:48.432" v="1008"/>
          <ac:spMkLst>
            <pc:docMk/>
            <pc:sldMk cId="3666437026" sldId="1867"/>
            <ac:spMk id="5" creationId="{ED948715-32C2-490C-9299-797B565C4E6B}"/>
          </ac:spMkLst>
        </pc:spChg>
      </pc:sldChg>
      <pc:sldChg chg="modSp mod">
        <pc:chgData name="Khattab, Sherif" userId="c83b1e15-36f3-4f46-aceb-05aac24c545e" providerId="ADAL" clId="{88697F69-783A-42FA-8090-7907E5CA89BD}" dt="2022-03-14T16:53:45.598" v="140" actId="20577"/>
        <pc:sldMkLst>
          <pc:docMk/>
          <pc:sldMk cId="4112020457" sldId="1868"/>
        </pc:sldMkLst>
        <pc:spChg chg="mod">
          <ac:chgData name="Khattab, Sherif" userId="c83b1e15-36f3-4f46-aceb-05aac24c545e" providerId="ADAL" clId="{88697F69-783A-42FA-8090-7907E5CA89BD}" dt="2022-03-14T16:53:45.598" v="140" actId="20577"/>
          <ac:spMkLst>
            <pc:docMk/>
            <pc:sldMk cId="4112020457" sldId="1868"/>
            <ac:spMk id="2" creationId="{741EEA9E-5858-4409-A959-87D88423DD63}"/>
          </ac:spMkLst>
        </pc:spChg>
        <pc:spChg chg="mod">
          <ac:chgData name="Khattab, Sherif" userId="c83b1e15-36f3-4f46-aceb-05aac24c545e" providerId="ADAL" clId="{88697F69-783A-42FA-8090-7907E5CA89BD}" dt="2022-03-14T16:53:40.119" v="130" actId="20577"/>
          <ac:spMkLst>
            <pc:docMk/>
            <pc:sldMk cId="4112020457" sldId="1868"/>
            <ac:spMk id="3" creationId="{F832F02F-5ABF-4702-A259-B8272D97DD79}"/>
          </ac:spMkLst>
        </pc:spChg>
      </pc:sldChg>
      <pc:sldChg chg="modSp mod modAnim">
        <pc:chgData name="Khattab, Sherif" userId="c83b1e15-36f3-4f46-aceb-05aac24c545e" providerId="ADAL" clId="{88697F69-783A-42FA-8090-7907E5CA89BD}" dt="2022-03-14T17:39:02.070" v="1554"/>
        <pc:sldMkLst>
          <pc:docMk/>
          <pc:sldMk cId="269539781" sldId="1869"/>
        </pc:sldMkLst>
        <pc:spChg chg="mod">
          <ac:chgData name="Khattab, Sherif" userId="c83b1e15-36f3-4f46-aceb-05aac24c545e" providerId="ADAL" clId="{88697F69-783A-42FA-8090-7907E5CA89BD}" dt="2022-03-14T16:53:56.209" v="155" actId="27636"/>
          <ac:spMkLst>
            <pc:docMk/>
            <pc:sldMk cId="269539781" sldId="1869"/>
            <ac:spMk id="2" creationId="{4BF6EA05-7359-42C4-90B7-0F3BC000ED27}"/>
          </ac:spMkLst>
        </pc:spChg>
        <pc:spChg chg="mod">
          <ac:chgData name="Khattab, Sherif" userId="c83b1e15-36f3-4f46-aceb-05aac24c545e" providerId="ADAL" clId="{88697F69-783A-42FA-8090-7907E5CA89BD}" dt="2022-03-14T17:38:54.812" v="1552" actId="6549"/>
          <ac:spMkLst>
            <pc:docMk/>
            <pc:sldMk cId="269539781" sldId="1869"/>
            <ac:spMk id="3" creationId="{EDB6EFF7-2ADC-403F-822D-F633390032EA}"/>
          </ac:spMkLst>
        </pc:spChg>
      </pc:sldChg>
      <pc:sldChg chg="modSp add mod modAnim">
        <pc:chgData name="Khattab, Sherif" userId="c83b1e15-36f3-4f46-aceb-05aac24c545e" providerId="ADAL" clId="{88697F69-783A-42FA-8090-7907E5CA89BD}" dt="2022-03-14T17:39:28.547" v="1559"/>
        <pc:sldMkLst>
          <pc:docMk/>
          <pc:sldMk cId="1426748942" sldId="1870"/>
        </pc:sldMkLst>
        <pc:spChg chg="mod">
          <ac:chgData name="Khattab, Sherif" userId="c83b1e15-36f3-4f46-aceb-05aac24c545e" providerId="ADAL" clId="{88697F69-783A-42FA-8090-7907E5CA89BD}" dt="2022-03-14T16:54:03.865" v="174" actId="20577"/>
          <ac:spMkLst>
            <pc:docMk/>
            <pc:sldMk cId="1426748942" sldId="1870"/>
            <ac:spMk id="2" creationId="{4BF6EA05-7359-42C4-90B7-0F3BC000ED27}"/>
          </ac:spMkLst>
        </pc:spChg>
        <pc:spChg chg="mod">
          <ac:chgData name="Khattab, Sherif" userId="c83b1e15-36f3-4f46-aceb-05aac24c545e" providerId="ADAL" clId="{88697F69-783A-42FA-8090-7907E5CA89BD}" dt="2022-03-14T17:39:23.127" v="1557" actId="6549"/>
          <ac:spMkLst>
            <pc:docMk/>
            <pc:sldMk cId="1426748942" sldId="1870"/>
            <ac:spMk id="3" creationId="{EDB6EFF7-2ADC-403F-822D-F633390032EA}"/>
          </ac:spMkLst>
        </pc:spChg>
      </pc:sldChg>
      <pc:sldChg chg="modSp add del mod">
        <pc:chgData name="Khattab, Sherif" userId="c83b1e15-36f3-4f46-aceb-05aac24c545e" providerId="ADAL" clId="{88697F69-783A-42FA-8090-7907E5CA89BD}" dt="2022-03-14T17:01:32" v="886" actId="20577"/>
        <pc:sldMkLst>
          <pc:docMk/>
          <pc:sldMk cId="415793294" sldId="1871"/>
        </pc:sldMkLst>
        <pc:spChg chg="mod">
          <ac:chgData name="Khattab, Sherif" userId="c83b1e15-36f3-4f46-aceb-05aac24c545e" providerId="ADAL" clId="{88697F69-783A-42FA-8090-7907E5CA89BD}" dt="2022-03-14T17:01:32" v="886" actId="20577"/>
          <ac:spMkLst>
            <pc:docMk/>
            <pc:sldMk cId="415793294" sldId="1871"/>
            <ac:spMk id="3" creationId="{7FDEC614-F3EB-4DBD-970F-1153C824A148}"/>
          </ac:spMkLst>
        </pc:spChg>
      </pc:sldChg>
      <pc:sldChg chg="modSp new mod">
        <pc:chgData name="Khattab, Sherif" userId="c83b1e15-36f3-4f46-aceb-05aac24c545e" providerId="ADAL" clId="{88697F69-783A-42FA-8090-7907E5CA89BD}" dt="2022-03-14T17:08:34.587" v="1019" actId="6549"/>
        <pc:sldMkLst>
          <pc:docMk/>
          <pc:sldMk cId="2440535833" sldId="1872"/>
        </pc:sldMkLst>
        <pc:spChg chg="mod">
          <ac:chgData name="Khattab, Sherif" userId="c83b1e15-36f3-4f46-aceb-05aac24c545e" providerId="ADAL" clId="{88697F69-783A-42FA-8090-7907E5CA89BD}" dt="2022-03-14T17:02:06.758" v="922" actId="20577"/>
          <ac:spMkLst>
            <pc:docMk/>
            <pc:sldMk cId="2440535833" sldId="1872"/>
            <ac:spMk id="2" creationId="{178D4C54-E0E7-4F01-8DE0-F5A401144A38}"/>
          </ac:spMkLst>
        </pc:spChg>
        <pc:spChg chg="mod">
          <ac:chgData name="Khattab, Sherif" userId="c83b1e15-36f3-4f46-aceb-05aac24c545e" providerId="ADAL" clId="{88697F69-783A-42FA-8090-7907E5CA89BD}" dt="2022-03-14T17:08:34.587" v="1019" actId="6549"/>
          <ac:spMkLst>
            <pc:docMk/>
            <pc:sldMk cId="2440535833" sldId="1872"/>
            <ac:spMk id="3" creationId="{BB36D711-CE27-4921-BEC3-324B8BF16A91}"/>
          </ac:spMkLst>
        </pc:spChg>
      </pc:sldChg>
      <pc:sldChg chg="add del">
        <pc:chgData name="Khattab, Sherif" userId="c83b1e15-36f3-4f46-aceb-05aac24c545e" providerId="ADAL" clId="{88697F69-783A-42FA-8090-7907E5CA89BD}" dt="2022-03-14T17:07:57.089" v="1013"/>
        <pc:sldMkLst>
          <pc:docMk/>
          <pc:sldMk cId="508183610" sldId="1874"/>
        </pc:sldMkLst>
      </pc:sldChg>
      <pc:sldChg chg="add del">
        <pc:chgData name="Khattab, Sherif" userId="c83b1e15-36f3-4f46-aceb-05aac24c545e" providerId="ADAL" clId="{88697F69-783A-42FA-8090-7907E5CA89BD}" dt="2022-03-14T17:03:52.610" v="1010"/>
        <pc:sldMkLst>
          <pc:docMk/>
          <pc:sldMk cId="2657665163" sldId="1876"/>
        </pc:sldMkLst>
      </pc:sldChg>
      <pc:sldChg chg="add del">
        <pc:chgData name="Khattab, Sherif" userId="c83b1e15-36f3-4f46-aceb-05aac24c545e" providerId="ADAL" clId="{88697F69-783A-42FA-8090-7907E5CA89BD}" dt="2022-03-14T17:09:47.014" v="1020" actId="47"/>
        <pc:sldMkLst>
          <pc:docMk/>
          <pc:sldMk cId="3521231795" sldId="1877"/>
        </pc:sldMkLst>
      </pc:sldChg>
      <pc:sldChg chg="add del">
        <pc:chgData name="Khattab, Sherif" userId="c83b1e15-36f3-4f46-aceb-05aac24c545e" providerId="ADAL" clId="{88697F69-783A-42FA-8090-7907E5CA89BD}" dt="2022-03-14T17:03:52.610" v="1010"/>
        <pc:sldMkLst>
          <pc:docMk/>
          <pc:sldMk cId="2120368675" sldId="1878"/>
        </pc:sldMkLst>
      </pc:sldChg>
      <pc:sldChg chg="delSp add del mod">
        <pc:chgData name="Khattab, Sherif" userId="c83b1e15-36f3-4f46-aceb-05aac24c545e" providerId="ADAL" clId="{88697F69-783A-42FA-8090-7907E5CA89BD}" dt="2022-03-14T17:11:20.305" v="1023" actId="47"/>
        <pc:sldMkLst>
          <pc:docMk/>
          <pc:sldMk cId="500665439" sldId="1879"/>
        </pc:sldMkLst>
        <pc:picChg chg="del">
          <ac:chgData name="Khattab, Sherif" userId="c83b1e15-36f3-4f46-aceb-05aac24c545e" providerId="ADAL" clId="{88697F69-783A-42FA-8090-7907E5CA89BD}" dt="2022-03-14T17:11:18.814" v="1022" actId="21"/>
          <ac:picMkLst>
            <pc:docMk/>
            <pc:sldMk cId="500665439" sldId="1879"/>
            <ac:picMk id="7" creationId="{07F8FA1C-51F7-4842-8F05-160D5B239255}"/>
          </ac:picMkLst>
        </pc:picChg>
      </pc:sldChg>
      <pc:sldChg chg="add del">
        <pc:chgData name="Khattab, Sherif" userId="c83b1e15-36f3-4f46-aceb-05aac24c545e" providerId="ADAL" clId="{88697F69-783A-42FA-8090-7907E5CA89BD}" dt="2022-03-14T17:10:45.856" v="1021" actId="47"/>
        <pc:sldMkLst>
          <pc:docMk/>
          <pc:sldMk cId="73299087" sldId="1880"/>
        </pc:sldMkLst>
      </pc:sldChg>
      <pc:sldChg chg="modSp add del">
        <pc:chgData name="Khattab, Sherif" userId="c83b1e15-36f3-4f46-aceb-05aac24c545e" providerId="ADAL" clId="{88697F69-783A-42FA-8090-7907E5CA89BD}" dt="2022-03-14T17:03:52.610" v="1010"/>
        <pc:sldMkLst>
          <pc:docMk/>
          <pc:sldMk cId="3882084366" sldId="1881"/>
        </pc:sldMkLst>
        <pc:spChg chg="mod">
          <ac:chgData name="Khattab, Sherif" userId="c83b1e15-36f3-4f46-aceb-05aac24c545e" providerId="ADAL" clId="{88697F69-783A-42FA-8090-7907E5CA89BD}" dt="2022-03-14T17:03:48.432" v="1008"/>
          <ac:spMkLst>
            <pc:docMk/>
            <pc:sldMk cId="3882084366" sldId="1881"/>
            <ac:spMk id="5" creationId="{9DEE122A-5112-4165-92FF-9107CF50AA5F}"/>
          </ac:spMkLst>
        </pc:spChg>
      </pc:sldChg>
      <pc:sldChg chg="add">
        <pc:chgData name="Khattab, Sherif" userId="c83b1e15-36f3-4f46-aceb-05aac24c545e" providerId="ADAL" clId="{88697F69-783A-42FA-8090-7907E5CA89BD}" dt="2022-03-14T17:14:21.819" v="1223"/>
        <pc:sldMkLst>
          <pc:docMk/>
          <pc:sldMk cId="230583431" sldId="1882"/>
        </pc:sldMkLst>
      </pc:sldChg>
      <pc:sldChg chg="add del">
        <pc:chgData name="Khattab, Sherif" userId="c83b1e15-36f3-4f46-aceb-05aac24c545e" providerId="ADAL" clId="{88697F69-783A-42FA-8090-7907E5CA89BD}" dt="2022-03-14T17:14:21.757" v="1222"/>
        <pc:sldMkLst>
          <pc:docMk/>
          <pc:sldMk cId="985836489" sldId="1882"/>
        </pc:sldMkLst>
      </pc:sldChg>
      <pc:sldChg chg="modSp add del">
        <pc:chgData name="Khattab, Sherif" userId="c83b1e15-36f3-4f46-aceb-05aac24c545e" providerId="ADAL" clId="{88697F69-783A-42FA-8090-7907E5CA89BD}" dt="2022-03-14T17:14:12.380" v="1220" actId="2696"/>
        <pc:sldMkLst>
          <pc:docMk/>
          <pc:sldMk cId="1077231885" sldId="1882"/>
        </pc:sldMkLst>
        <pc:spChg chg="mod">
          <ac:chgData name="Khattab, Sherif" userId="c83b1e15-36f3-4f46-aceb-05aac24c545e" providerId="ADAL" clId="{88697F69-783A-42FA-8090-7907E5CA89BD}" dt="2022-03-14T17:03:48.432" v="1008"/>
          <ac:spMkLst>
            <pc:docMk/>
            <pc:sldMk cId="1077231885" sldId="1882"/>
            <ac:spMk id="5" creationId="{762CD734-606C-4052-A151-1DFCEB5EB3F1}"/>
          </ac:spMkLst>
        </pc:spChg>
      </pc:sldChg>
      <pc:sldChg chg="add del">
        <pc:chgData name="Khattab, Sherif" userId="c83b1e15-36f3-4f46-aceb-05aac24c545e" providerId="ADAL" clId="{88697F69-783A-42FA-8090-7907E5CA89BD}" dt="2022-03-14T17:07:57.018" v="1012"/>
        <pc:sldMkLst>
          <pc:docMk/>
          <pc:sldMk cId="46883041" sldId="1883"/>
        </pc:sldMkLst>
      </pc:sldChg>
      <pc:sldChg chg="add del">
        <pc:chgData name="Khattab, Sherif" userId="c83b1e15-36f3-4f46-aceb-05aac24c545e" providerId="ADAL" clId="{88697F69-783A-42FA-8090-7907E5CA89BD}" dt="2022-03-14T17:30:42.687" v="1447" actId="47"/>
        <pc:sldMkLst>
          <pc:docMk/>
          <pc:sldMk cId="2384210913" sldId="1883"/>
        </pc:sldMkLst>
      </pc:sldChg>
      <pc:sldChg chg="add del">
        <pc:chgData name="Khattab, Sherif" userId="c83b1e15-36f3-4f46-aceb-05aac24c545e" providerId="ADAL" clId="{88697F69-783A-42FA-8090-7907E5CA89BD}" dt="2022-03-14T17:07:57.089" v="1013"/>
        <pc:sldMkLst>
          <pc:docMk/>
          <pc:sldMk cId="2730021134" sldId="1884"/>
        </pc:sldMkLst>
      </pc:sldChg>
      <pc:sldChg chg="add del">
        <pc:chgData name="Khattab, Sherif" userId="c83b1e15-36f3-4f46-aceb-05aac24c545e" providerId="ADAL" clId="{88697F69-783A-42FA-8090-7907E5CA89BD}" dt="2022-03-14T17:15:03.238" v="1227" actId="2696"/>
        <pc:sldMkLst>
          <pc:docMk/>
          <pc:sldMk cId="1725354766" sldId="1885"/>
        </pc:sldMkLst>
      </pc:sldChg>
      <pc:sldChg chg="add">
        <pc:chgData name="Khattab, Sherif" userId="c83b1e15-36f3-4f46-aceb-05aac24c545e" providerId="ADAL" clId="{88697F69-783A-42FA-8090-7907E5CA89BD}" dt="2022-03-14T17:15:10.995" v="1230"/>
        <pc:sldMkLst>
          <pc:docMk/>
          <pc:sldMk cId="2914792713" sldId="1885"/>
        </pc:sldMkLst>
      </pc:sldChg>
      <pc:sldChg chg="add del">
        <pc:chgData name="Khattab, Sherif" userId="c83b1e15-36f3-4f46-aceb-05aac24c545e" providerId="ADAL" clId="{88697F69-783A-42FA-8090-7907E5CA89BD}" dt="2022-03-14T17:15:10.964" v="1229"/>
        <pc:sldMkLst>
          <pc:docMk/>
          <pc:sldMk cId="3611762553" sldId="1885"/>
        </pc:sldMkLst>
      </pc:sldChg>
      <pc:sldChg chg="add del">
        <pc:chgData name="Khattab, Sherif" userId="c83b1e15-36f3-4f46-aceb-05aac24c545e" providerId="ADAL" clId="{88697F69-783A-42FA-8090-7907E5CA89BD}" dt="2022-03-14T17:15:10.964" v="1229"/>
        <pc:sldMkLst>
          <pc:docMk/>
          <pc:sldMk cId="805097643" sldId="1886"/>
        </pc:sldMkLst>
      </pc:sldChg>
      <pc:sldChg chg="add del">
        <pc:chgData name="Khattab, Sherif" userId="c83b1e15-36f3-4f46-aceb-05aac24c545e" providerId="ADAL" clId="{88697F69-783A-42FA-8090-7907E5CA89BD}" dt="2022-03-14T17:15:03.238" v="1227" actId="2696"/>
        <pc:sldMkLst>
          <pc:docMk/>
          <pc:sldMk cId="867595472" sldId="1886"/>
        </pc:sldMkLst>
      </pc:sldChg>
      <pc:sldChg chg="modSp add mod">
        <pc:chgData name="Khattab, Sherif" userId="c83b1e15-36f3-4f46-aceb-05aac24c545e" providerId="ADAL" clId="{88697F69-783A-42FA-8090-7907E5CA89BD}" dt="2022-03-14T17:26:05.865" v="1406" actId="20577"/>
        <pc:sldMkLst>
          <pc:docMk/>
          <pc:sldMk cId="1499126761" sldId="1886"/>
        </pc:sldMkLst>
        <pc:spChg chg="mod">
          <ac:chgData name="Khattab, Sherif" userId="c83b1e15-36f3-4f46-aceb-05aac24c545e" providerId="ADAL" clId="{88697F69-783A-42FA-8090-7907E5CA89BD}" dt="2022-03-14T17:26:05.865" v="1406" actId="20577"/>
          <ac:spMkLst>
            <pc:docMk/>
            <pc:sldMk cId="1499126761" sldId="1886"/>
            <ac:spMk id="2" creationId="{2A417D5A-3BA5-4B04-B687-73C2453D5129}"/>
          </ac:spMkLst>
        </pc:spChg>
      </pc:sldChg>
      <pc:sldChg chg="add del">
        <pc:chgData name="Khattab, Sherif" userId="c83b1e15-36f3-4f46-aceb-05aac24c545e" providerId="ADAL" clId="{88697F69-783A-42FA-8090-7907E5CA89BD}" dt="2022-03-14T17:07:57.089" v="1013"/>
        <pc:sldMkLst>
          <pc:docMk/>
          <pc:sldMk cId="3144270689" sldId="1887"/>
        </pc:sldMkLst>
      </pc:sldChg>
      <pc:sldChg chg="modSp add modAnim">
        <pc:chgData name="Khattab, Sherif" userId="c83b1e15-36f3-4f46-aceb-05aac24c545e" providerId="ADAL" clId="{88697F69-783A-42FA-8090-7907E5CA89BD}" dt="2022-03-14T17:24:45.577" v="1377" actId="207"/>
        <pc:sldMkLst>
          <pc:docMk/>
          <pc:sldMk cId="1763934319" sldId="1888"/>
        </pc:sldMkLst>
        <pc:spChg chg="mod">
          <ac:chgData name="Khattab, Sherif" userId="c83b1e15-36f3-4f46-aceb-05aac24c545e" providerId="ADAL" clId="{88697F69-783A-42FA-8090-7907E5CA89BD}" dt="2022-03-14T17:24:45.577" v="1377" actId="207"/>
          <ac:spMkLst>
            <pc:docMk/>
            <pc:sldMk cId="1763934319" sldId="1888"/>
            <ac:spMk id="3" creationId="{F832F02F-5ABF-4702-A259-B8272D97DD79}"/>
          </ac:spMkLst>
        </pc:spChg>
      </pc:sldChg>
      <pc:sldChg chg="modSp add del mod">
        <pc:chgData name="Khattab, Sherif" userId="c83b1e15-36f3-4f46-aceb-05aac24c545e" providerId="ADAL" clId="{88697F69-783A-42FA-8090-7907E5CA89BD}" dt="2022-03-14T17:16:08.847" v="1292"/>
        <pc:sldMkLst>
          <pc:docMk/>
          <pc:sldMk cId="1871941975" sldId="1888"/>
        </pc:sldMkLst>
        <pc:spChg chg="mod">
          <ac:chgData name="Khattab, Sherif" userId="c83b1e15-36f3-4f46-aceb-05aac24c545e" providerId="ADAL" clId="{88697F69-783A-42FA-8090-7907E5CA89BD}" dt="2022-03-14T17:16:08.847" v="1292"/>
          <ac:spMkLst>
            <pc:docMk/>
            <pc:sldMk cId="1871941975" sldId="1888"/>
            <ac:spMk id="3" creationId="{F832F02F-5ABF-4702-A259-B8272D97DD79}"/>
          </ac:spMkLst>
        </pc:spChg>
      </pc:sldChg>
      <pc:sldChg chg="modSp add del mod ord">
        <pc:chgData name="Khattab, Sherif" userId="c83b1e15-36f3-4f46-aceb-05aac24c545e" providerId="ADAL" clId="{88697F69-783A-42FA-8090-7907E5CA89BD}" dt="2022-03-14T17:16:05.005" v="1288"/>
        <pc:sldMkLst>
          <pc:docMk/>
          <pc:sldMk cId="4014416064" sldId="1888"/>
        </pc:sldMkLst>
        <pc:spChg chg="mod">
          <ac:chgData name="Khattab, Sherif" userId="c83b1e15-36f3-4f46-aceb-05aac24c545e" providerId="ADAL" clId="{88697F69-783A-42FA-8090-7907E5CA89BD}" dt="2022-03-14T17:16:05.005" v="1288"/>
          <ac:spMkLst>
            <pc:docMk/>
            <pc:sldMk cId="4014416064" sldId="1888"/>
            <ac:spMk id="3" creationId="{F832F02F-5ABF-4702-A259-B8272D97DD79}"/>
          </ac:spMkLst>
        </pc:spChg>
      </pc:sldChg>
      <pc:sldChg chg="add del">
        <pc:chgData name="Khattab, Sherif" userId="c83b1e15-36f3-4f46-aceb-05aac24c545e" providerId="ADAL" clId="{88697F69-783A-42FA-8090-7907E5CA89BD}" dt="2022-03-14T17:26:24.449" v="1408"/>
        <pc:sldMkLst>
          <pc:docMk/>
          <pc:sldMk cId="2791703472" sldId="1889"/>
        </pc:sldMkLst>
      </pc:sldChg>
      <pc:sldChg chg="modSp add mod ord">
        <pc:chgData name="Khattab, Sherif" userId="c83b1e15-36f3-4f46-aceb-05aac24c545e" providerId="ADAL" clId="{88697F69-783A-42FA-8090-7907E5CA89BD}" dt="2022-03-14T17:26:50.757" v="1413"/>
        <pc:sldMkLst>
          <pc:docMk/>
          <pc:sldMk cId="3202860057" sldId="1889"/>
        </pc:sldMkLst>
        <pc:spChg chg="mod">
          <ac:chgData name="Khattab, Sherif" userId="c83b1e15-36f3-4f46-aceb-05aac24c545e" providerId="ADAL" clId="{88697F69-783A-42FA-8090-7907E5CA89BD}" dt="2022-03-14T17:26:38.662" v="1411" actId="207"/>
          <ac:spMkLst>
            <pc:docMk/>
            <pc:sldMk cId="3202860057" sldId="1889"/>
            <ac:spMk id="3" creationId="{F832F02F-5ABF-4702-A259-B8272D97DD79}"/>
          </ac:spMkLst>
        </pc:spChg>
      </pc:sldChg>
      <pc:sldChg chg="modSp add mod">
        <pc:chgData name="Khattab, Sherif" userId="c83b1e15-36f3-4f46-aceb-05aac24c545e" providerId="ADAL" clId="{88697F69-783A-42FA-8090-7907E5CA89BD}" dt="2022-03-14T17:27:30.004" v="1420" actId="207"/>
        <pc:sldMkLst>
          <pc:docMk/>
          <pc:sldMk cId="166397684" sldId="1890"/>
        </pc:sldMkLst>
        <pc:spChg chg="mod">
          <ac:chgData name="Khattab, Sherif" userId="c83b1e15-36f3-4f46-aceb-05aac24c545e" providerId="ADAL" clId="{88697F69-783A-42FA-8090-7907E5CA89BD}" dt="2022-03-14T17:27:30.004" v="1420" actId="207"/>
          <ac:spMkLst>
            <pc:docMk/>
            <pc:sldMk cId="166397684" sldId="1890"/>
            <ac:spMk id="3" creationId="{F832F02F-5ABF-4702-A259-B8272D97DD79}"/>
          </ac:spMkLst>
        </pc:spChg>
      </pc:sldChg>
      <pc:sldChg chg="add del">
        <pc:chgData name="Khattab, Sherif" userId="c83b1e15-36f3-4f46-aceb-05aac24c545e" providerId="ADAL" clId="{88697F69-783A-42FA-8090-7907E5CA89BD}" dt="2022-03-14T17:27:05.059" v="1415"/>
        <pc:sldMkLst>
          <pc:docMk/>
          <pc:sldMk cId="3223321109" sldId="1890"/>
        </pc:sldMkLst>
      </pc:sldChg>
      <pc:sldChg chg="add">
        <pc:chgData name="Khattab, Sherif" userId="c83b1e15-36f3-4f46-aceb-05aac24c545e" providerId="ADAL" clId="{88697F69-783A-42FA-8090-7907E5CA89BD}" dt="2022-03-14T17:33:58.791" v="1452"/>
        <pc:sldMkLst>
          <pc:docMk/>
          <pc:sldMk cId="843144386" sldId="1891"/>
        </pc:sldMkLst>
      </pc:sldChg>
      <pc:sldChg chg="modSp add del mod">
        <pc:chgData name="Khattab, Sherif" userId="c83b1e15-36f3-4f46-aceb-05aac24c545e" providerId="ADAL" clId="{88697F69-783A-42FA-8090-7907E5CA89BD}" dt="2022-03-14T17:33:58.766" v="1451"/>
        <pc:sldMkLst>
          <pc:docMk/>
          <pc:sldMk cId="4113895438" sldId="1891"/>
        </pc:sldMkLst>
        <pc:spChg chg="mod">
          <ac:chgData name="Khattab, Sherif" userId="c83b1e15-36f3-4f46-aceb-05aac24c545e" providerId="ADAL" clId="{88697F69-783A-42FA-8090-7907E5CA89BD}" dt="2022-03-14T17:33:58.766" v="1451"/>
          <ac:spMkLst>
            <pc:docMk/>
            <pc:sldMk cId="4113895438" sldId="1891"/>
            <ac:spMk id="3" creationId="{F832F02F-5ABF-4702-A259-B8272D97DD79}"/>
          </ac:spMkLst>
        </pc:spChg>
      </pc:sldChg>
      <pc:sldMasterChg chg="del delSldLayout">
        <pc:chgData name="Khattab, Sherif" userId="c83b1e15-36f3-4f46-aceb-05aac24c545e" providerId="ADAL" clId="{88697F69-783A-42FA-8090-7907E5CA89BD}" dt="2022-03-14T17:10:45.856" v="1021" actId="47"/>
        <pc:sldMasterMkLst>
          <pc:docMk/>
          <pc:sldMasterMk cId="1556811274" sldId="2147483756"/>
        </pc:sldMasterMkLst>
        <pc:sldLayoutChg chg="del">
          <pc:chgData name="Khattab, Sherif" userId="c83b1e15-36f3-4f46-aceb-05aac24c545e" providerId="ADAL" clId="{88697F69-783A-42FA-8090-7907E5CA89BD}" dt="2022-03-14T17:10:45.856" v="1021" actId="47"/>
          <pc:sldLayoutMkLst>
            <pc:docMk/>
            <pc:sldMasterMk cId="1556811274" sldId="2147483756"/>
            <pc:sldLayoutMk cId="1219442596" sldId="2147483757"/>
          </pc:sldLayoutMkLst>
        </pc:sldLayoutChg>
        <pc:sldLayoutChg chg="del">
          <pc:chgData name="Khattab, Sherif" userId="c83b1e15-36f3-4f46-aceb-05aac24c545e" providerId="ADAL" clId="{88697F69-783A-42FA-8090-7907E5CA89BD}" dt="2022-03-14T17:10:45.856" v="1021" actId="47"/>
          <pc:sldLayoutMkLst>
            <pc:docMk/>
            <pc:sldMasterMk cId="1556811274" sldId="2147483756"/>
            <pc:sldLayoutMk cId="554696773" sldId="2147483758"/>
          </pc:sldLayoutMkLst>
        </pc:sldLayoutChg>
        <pc:sldLayoutChg chg="del">
          <pc:chgData name="Khattab, Sherif" userId="c83b1e15-36f3-4f46-aceb-05aac24c545e" providerId="ADAL" clId="{88697F69-783A-42FA-8090-7907E5CA89BD}" dt="2022-03-14T17:10:45.856" v="1021" actId="47"/>
          <pc:sldLayoutMkLst>
            <pc:docMk/>
            <pc:sldMasterMk cId="1556811274" sldId="2147483756"/>
            <pc:sldLayoutMk cId="838717239" sldId="2147483759"/>
          </pc:sldLayoutMkLst>
        </pc:sldLayoutChg>
        <pc:sldLayoutChg chg="del">
          <pc:chgData name="Khattab, Sherif" userId="c83b1e15-36f3-4f46-aceb-05aac24c545e" providerId="ADAL" clId="{88697F69-783A-42FA-8090-7907E5CA89BD}" dt="2022-03-14T17:10:45.856" v="1021" actId="47"/>
          <pc:sldLayoutMkLst>
            <pc:docMk/>
            <pc:sldMasterMk cId="1556811274" sldId="2147483756"/>
            <pc:sldLayoutMk cId="1816125432" sldId="2147483760"/>
          </pc:sldLayoutMkLst>
        </pc:sldLayoutChg>
        <pc:sldLayoutChg chg="del">
          <pc:chgData name="Khattab, Sherif" userId="c83b1e15-36f3-4f46-aceb-05aac24c545e" providerId="ADAL" clId="{88697F69-783A-42FA-8090-7907E5CA89BD}" dt="2022-03-14T17:10:45.856" v="1021" actId="47"/>
          <pc:sldLayoutMkLst>
            <pc:docMk/>
            <pc:sldMasterMk cId="1556811274" sldId="2147483756"/>
            <pc:sldLayoutMk cId="1437833778" sldId="2147483761"/>
          </pc:sldLayoutMkLst>
        </pc:sldLayoutChg>
        <pc:sldLayoutChg chg="del">
          <pc:chgData name="Khattab, Sherif" userId="c83b1e15-36f3-4f46-aceb-05aac24c545e" providerId="ADAL" clId="{88697F69-783A-42FA-8090-7907E5CA89BD}" dt="2022-03-14T17:10:45.856" v="1021" actId="47"/>
          <pc:sldLayoutMkLst>
            <pc:docMk/>
            <pc:sldMasterMk cId="1556811274" sldId="2147483756"/>
            <pc:sldLayoutMk cId="2838803536" sldId="2147483762"/>
          </pc:sldLayoutMkLst>
        </pc:sldLayoutChg>
        <pc:sldLayoutChg chg="del">
          <pc:chgData name="Khattab, Sherif" userId="c83b1e15-36f3-4f46-aceb-05aac24c545e" providerId="ADAL" clId="{88697F69-783A-42FA-8090-7907E5CA89BD}" dt="2022-03-14T17:10:45.856" v="1021" actId="47"/>
          <pc:sldLayoutMkLst>
            <pc:docMk/>
            <pc:sldMasterMk cId="1556811274" sldId="2147483756"/>
            <pc:sldLayoutMk cId="66726937" sldId="2147483763"/>
          </pc:sldLayoutMkLst>
        </pc:sldLayoutChg>
        <pc:sldLayoutChg chg="del">
          <pc:chgData name="Khattab, Sherif" userId="c83b1e15-36f3-4f46-aceb-05aac24c545e" providerId="ADAL" clId="{88697F69-783A-42FA-8090-7907E5CA89BD}" dt="2022-03-14T17:10:45.856" v="1021" actId="47"/>
          <pc:sldLayoutMkLst>
            <pc:docMk/>
            <pc:sldMasterMk cId="1556811274" sldId="2147483756"/>
            <pc:sldLayoutMk cId="2044987838" sldId="2147483764"/>
          </pc:sldLayoutMkLst>
        </pc:sldLayoutChg>
        <pc:sldLayoutChg chg="del">
          <pc:chgData name="Khattab, Sherif" userId="c83b1e15-36f3-4f46-aceb-05aac24c545e" providerId="ADAL" clId="{88697F69-783A-42FA-8090-7907E5CA89BD}" dt="2022-03-14T17:10:45.856" v="1021" actId="47"/>
          <pc:sldLayoutMkLst>
            <pc:docMk/>
            <pc:sldMasterMk cId="1556811274" sldId="2147483756"/>
            <pc:sldLayoutMk cId="1462703954" sldId="2147483765"/>
          </pc:sldLayoutMkLst>
        </pc:sldLayoutChg>
        <pc:sldLayoutChg chg="del">
          <pc:chgData name="Khattab, Sherif" userId="c83b1e15-36f3-4f46-aceb-05aac24c545e" providerId="ADAL" clId="{88697F69-783A-42FA-8090-7907E5CA89BD}" dt="2022-03-14T17:10:45.856" v="1021" actId="47"/>
          <pc:sldLayoutMkLst>
            <pc:docMk/>
            <pc:sldMasterMk cId="1556811274" sldId="2147483756"/>
            <pc:sldLayoutMk cId="2975863963" sldId="2147483766"/>
          </pc:sldLayoutMkLst>
        </pc:sldLayoutChg>
        <pc:sldLayoutChg chg="del">
          <pc:chgData name="Khattab, Sherif" userId="c83b1e15-36f3-4f46-aceb-05aac24c545e" providerId="ADAL" clId="{88697F69-783A-42FA-8090-7907E5CA89BD}" dt="2022-03-14T17:10:45.856" v="1021" actId="47"/>
          <pc:sldLayoutMkLst>
            <pc:docMk/>
            <pc:sldMasterMk cId="1556811274" sldId="2147483756"/>
            <pc:sldLayoutMk cId="3511142817" sldId="2147483767"/>
          </pc:sldLayoutMkLst>
        </pc:sldLayoutChg>
        <pc:sldLayoutChg chg="del">
          <pc:chgData name="Khattab, Sherif" userId="c83b1e15-36f3-4f46-aceb-05aac24c545e" providerId="ADAL" clId="{88697F69-783A-42FA-8090-7907E5CA89BD}" dt="2022-03-14T17:10:45.856" v="1021" actId="47"/>
          <pc:sldLayoutMkLst>
            <pc:docMk/>
            <pc:sldMasterMk cId="1556811274" sldId="2147483756"/>
            <pc:sldLayoutMk cId="839999531" sldId="2147483768"/>
          </pc:sldLayoutMkLst>
        </pc:sldLayoutChg>
        <pc:sldLayoutChg chg="del">
          <pc:chgData name="Khattab, Sherif" userId="c83b1e15-36f3-4f46-aceb-05aac24c545e" providerId="ADAL" clId="{88697F69-783A-42FA-8090-7907E5CA89BD}" dt="2022-03-14T17:10:45.856" v="1021" actId="47"/>
          <pc:sldLayoutMkLst>
            <pc:docMk/>
            <pc:sldMasterMk cId="1556811274" sldId="2147483756"/>
            <pc:sldLayoutMk cId="3838601722" sldId="2147483769"/>
          </pc:sldLayoutMkLst>
        </pc:sldLayoutChg>
        <pc:sldLayoutChg chg="del">
          <pc:chgData name="Khattab, Sherif" userId="c83b1e15-36f3-4f46-aceb-05aac24c545e" providerId="ADAL" clId="{88697F69-783A-42FA-8090-7907E5CA89BD}" dt="2022-03-14T17:10:45.856" v="1021" actId="47"/>
          <pc:sldLayoutMkLst>
            <pc:docMk/>
            <pc:sldMasterMk cId="1556811274" sldId="2147483756"/>
            <pc:sldLayoutMk cId="1146278311" sldId="2147483770"/>
          </pc:sldLayoutMkLst>
        </pc:sldLayoutChg>
        <pc:sldLayoutChg chg="del">
          <pc:chgData name="Khattab, Sherif" userId="c83b1e15-36f3-4f46-aceb-05aac24c545e" providerId="ADAL" clId="{88697F69-783A-42FA-8090-7907E5CA89BD}" dt="2022-03-14T17:10:45.856" v="1021" actId="47"/>
          <pc:sldLayoutMkLst>
            <pc:docMk/>
            <pc:sldMasterMk cId="1556811274" sldId="2147483756"/>
            <pc:sldLayoutMk cId="1239610610" sldId="2147483771"/>
          </pc:sldLayoutMkLst>
        </pc:sldLayoutChg>
        <pc:sldLayoutChg chg="del">
          <pc:chgData name="Khattab, Sherif" userId="c83b1e15-36f3-4f46-aceb-05aac24c545e" providerId="ADAL" clId="{88697F69-783A-42FA-8090-7907E5CA89BD}" dt="2022-03-14T17:10:45.856" v="1021" actId="47"/>
          <pc:sldLayoutMkLst>
            <pc:docMk/>
            <pc:sldMasterMk cId="1556811274" sldId="2147483756"/>
            <pc:sldLayoutMk cId="2375085186" sldId="2147483772"/>
          </pc:sldLayoutMkLst>
        </pc:sldLayoutChg>
        <pc:sldLayoutChg chg="del">
          <pc:chgData name="Khattab, Sherif" userId="c83b1e15-36f3-4f46-aceb-05aac24c545e" providerId="ADAL" clId="{88697F69-783A-42FA-8090-7907E5CA89BD}" dt="2022-03-14T17:10:45.856" v="1021" actId="47"/>
          <pc:sldLayoutMkLst>
            <pc:docMk/>
            <pc:sldMasterMk cId="1556811274" sldId="2147483756"/>
            <pc:sldLayoutMk cId="2265819417" sldId="2147483773"/>
          </pc:sldLayoutMkLst>
        </pc:sldLayoutChg>
        <pc:sldLayoutChg chg="del">
          <pc:chgData name="Khattab, Sherif" userId="c83b1e15-36f3-4f46-aceb-05aac24c545e" providerId="ADAL" clId="{88697F69-783A-42FA-8090-7907E5CA89BD}" dt="2022-03-14T17:10:45.856" v="1021" actId="47"/>
          <pc:sldLayoutMkLst>
            <pc:docMk/>
            <pc:sldMasterMk cId="1556811274" sldId="2147483756"/>
            <pc:sldLayoutMk cId="1247112079" sldId="2147483774"/>
          </pc:sldLayoutMkLst>
        </pc:sldLayoutChg>
        <pc:sldLayoutChg chg="del">
          <pc:chgData name="Khattab, Sherif" userId="c83b1e15-36f3-4f46-aceb-05aac24c545e" providerId="ADAL" clId="{88697F69-783A-42FA-8090-7907E5CA89BD}" dt="2022-03-14T17:10:45.856" v="1021" actId="47"/>
          <pc:sldLayoutMkLst>
            <pc:docMk/>
            <pc:sldMasterMk cId="1556811274" sldId="2147483756"/>
            <pc:sldLayoutMk cId="1950461350" sldId="2147483775"/>
          </pc:sldLayoutMkLst>
        </pc:sldLayoutChg>
        <pc:sldLayoutChg chg="del">
          <pc:chgData name="Khattab, Sherif" userId="c83b1e15-36f3-4f46-aceb-05aac24c545e" providerId="ADAL" clId="{88697F69-783A-42FA-8090-7907E5CA89BD}" dt="2022-03-14T17:10:45.856" v="1021" actId="47"/>
          <pc:sldLayoutMkLst>
            <pc:docMk/>
            <pc:sldMasterMk cId="1556811274" sldId="2147483756"/>
            <pc:sldLayoutMk cId="1737491019" sldId="2147483776"/>
          </pc:sldLayoutMkLst>
        </pc:sldLayoutChg>
        <pc:sldLayoutChg chg="del">
          <pc:chgData name="Khattab, Sherif" userId="c83b1e15-36f3-4f46-aceb-05aac24c545e" providerId="ADAL" clId="{88697F69-783A-42FA-8090-7907E5CA89BD}" dt="2022-03-14T17:10:45.856" v="1021" actId="47"/>
          <pc:sldLayoutMkLst>
            <pc:docMk/>
            <pc:sldMasterMk cId="1556811274" sldId="2147483756"/>
            <pc:sldLayoutMk cId="393023232" sldId="2147483777"/>
          </pc:sldLayoutMkLst>
        </pc:sldLayoutChg>
        <pc:sldLayoutChg chg="del">
          <pc:chgData name="Khattab, Sherif" userId="c83b1e15-36f3-4f46-aceb-05aac24c545e" providerId="ADAL" clId="{88697F69-783A-42FA-8090-7907E5CA89BD}" dt="2022-03-14T17:10:45.856" v="1021" actId="47"/>
          <pc:sldLayoutMkLst>
            <pc:docMk/>
            <pc:sldMasterMk cId="1556811274" sldId="2147483756"/>
            <pc:sldLayoutMk cId="3264462315" sldId="2147483778"/>
          </pc:sldLayoutMkLst>
        </pc:sldLayoutChg>
        <pc:sldLayoutChg chg="del">
          <pc:chgData name="Khattab, Sherif" userId="c83b1e15-36f3-4f46-aceb-05aac24c545e" providerId="ADAL" clId="{88697F69-783A-42FA-8090-7907E5CA89BD}" dt="2022-03-14T17:10:45.856" v="1021" actId="47"/>
          <pc:sldLayoutMkLst>
            <pc:docMk/>
            <pc:sldMasterMk cId="1556811274" sldId="2147483756"/>
            <pc:sldLayoutMk cId="220793752" sldId="2147483779"/>
          </pc:sldLayoutMkLst>
        </pc:sldLayoutChg>
        <pc:sldLayoutChg chg="del">
          <pc:chgData name="Khattab, Sherif" userId="c83b1e15-36f3-4f46-aceb-05aac24c545e" providerId="ADAL" clId="{88697F69-783A-42FA-8090-7907E5CA89BD}" dt="2022-03-14T17:10:45.856" v="1021" actId="47"/>
          <pc:sldLayoutMkLst>
            <pc:docMk/>
            <pc:sldMasterMk cId="1556811274" sldId="2147483756"/>
            <pc:sldLayoutMk cId="4283464923" sldId="2147483780"/>
          </pc:sldLayoutMkLst>
        </pc:sldLayoutChg>
        <pc:sldLayoutChg chg="del">
          <pc:chgData name="Khattab, Sherif" userId="c83b1e15-36f3-4f46-aceb-05aac24c545e" providerId="ADAL" clId="{88697F69-783A-42FA-8090-7907E5CA89BD}" dt="2022-03-14T17:10:45.856" v="1021" actId="47"/>
          <pc:sldLayoutMkLst>
            <pc:docMk/>
            <pc:sldMasterMk cId="1556811274" sldId="2147483756"/>
            <pc:sldLayoutMk cId="1251271086" sldId="2147483781"/>
          </pc:sldLayoutMkLst>
        </pc:sldLayoutChg>
        <pc:sldLayoutChg chg="del">
          <pc:chgData name="Khattab, Sherif" userId="c83b1e15-36f3-4f46-aceb-05aac24c545e" providerId="ADAL" clId="{88697F69-783A-42FA-8090-7907E5CA89BD}" dt="2022-03-14T17:10:45.856" v="1021" actId="47"/>
          <pc:sldLayoutMkLst>
            <pc:docMk/>
            <pc:sldMasterMk cId="1556811274" sldId="2147483756"/>
            <pc:sldLayoutMk cId="778467431" sldId="2147483782"/>
          </pc:sldLayoutMkLst>
        </pc:sldLayoutChg>
      </pc:sldMasterChg>
    </pc:docChg>
  </pc:docChgLst>
  <pc:docChgLst>
    <pc:chgData name="Khattab, Sherif" userId="c83b1e15-36f3-4f46-aceb-05aac24c545e" providerId="ADAL" clId="{69FEAAB5-A0EE-354C-A3DB-8B14349CBC8D}"/>
    <pc:docChg chg="custSel addSld delSld modSld">
      <pc:chgData name="Khattab, Sherif" userId="c83b1e15-36f3-4f46-aceb-05aac24c545e" providerId="ADAL" clId="{69FEAAB5-A0EE-354C-A3DB-8B14349CBC8D}" dt="2021-03-08T17:08:57.273" v="456" actId="2696"/>
      <pc:docMkLst>
        <pc:docMk/>
      </pc:docMkLst>
      <pc:sldChg chg="add del">
        <pc:chgData name="Khattab, Sherif" userId="c83b1e15-36f3-4f46-aceb-05aac24c545e" providerId="ADAL" clId="{69FEAAB5-A0EE-354C-A3DB-8B14349CBC8D}" dt="2021-03-08T17:08:57.273" v="456" actId="2696"/>
        <pc:sldMkLst>
          <pc:docMk/>
          <pc:sldMk cId="3038690732" sldId="258"/>
        </pc:sldMkLst>
      </pc:sldChg>
      <pc:sldChg chg="add del">
        <pc:chgData name="Khattab, Sherif" userId="c83b1e15-36f3-4f46-aceb-05aac24c545e" providerId="ADAL" clId="{69FEAAB5-A0EE-354C-A3DB-8B14349CBC8D}" dt="2021-03-08T17:08:57.273" v="456" actId="2696"/>
        <pc:sldMkLst>
          <pc:docMk/>
          <pc:sldMk cId="4114396763" sldId="259"/>
        </pc:sldMkLst>
      </pc:sldChg>
      <pc:sldChg chg="add del">
        <pc:chgData name="Khattab, Sherif" userId="c83b1e15-36f3-4f46-aceb-05aac24c545e" providerId="ADAL" clId="{69FEAAB5-A0EE-354C-A3DB-8B14349CBC8D}" dt="2021-03-08T17:08:57.273" v="456" actId="2696"/>
        <pc:sldMkLst>
          <pc:docMk/>
          <pc:sldMk cId="1548519257" sldId="260"/>
        </pc:sldMkLst>
      </pc:sldChg>
      <pc:sldChg chg="add del">
        <pc:chgData name="Khattab, Sherif" userId="c83b1e15-36f3-4f46-aceb-05aac24c545e" providerId="ADAL" clId="{69FEAAB5-A0EE-354C-A3DB-8B14349CBC8D}" dt="2021-03-08T17:08:57.273" v="456" actId="2696"/>
        <pc:sldMkLst>
          <pc:docMk/>
          <pc:sldMk cId="1182164892" sldId="261"/>
        </pc:sldMkLst>
      </pc:sldChg>
      <pc:sldChg chg="add del">
        <pc:chgData name="Khattab, Sherif" userId="c83b1e15-36f3-4f46-aceb-05aac24c545e" providerId="ADAL" clId="{69FEAAB5-A0EE-354C-A3DB-8B14349CBC8D}" dt="2021-03-08T17:08:57.273" v="456" actId="2696"/>
        <pc:sldMkLst>
          <pc:docMk/>
          <pc:sldMk cId="2148140160" sldId="262"/>
        </pc:sldMkLst>
      </pc:sldChg>
      <pc:sldChg chg="add del">
        <pc:chgData name="Khattab, Sherif" userId="c83b1e15-36f3-4f46-aceb-05aac24c545e" providerId="ADAL" clId="{69FEAAB5-A0EE-354C-A3DB-8B14349CBC8D}" dt="2021-03-08T17:08:57.273" v="456" actId="2696"/>
        <pc:sldMkLst>
          <pc:docMk/>
          <pc:sldMk cId="3719085927" sldId="263"/>
        </pc:sldMkLst>
      </pc:sldChg>
      <pc:sldChg chg="add del">
        <pc:chgData name="Khattab, Sherif" userId="c83b1e15-36f3-4f46-aceb-05aac24c545e" providerId="ADAL" clId="{69FEAAB5-A0EE-354C-A3DB-8B14349CBC8D}" dt="2021-03-08T17:08:57.273" v="456" actId="2696"/>
        <pc:sldMkLst>
          <pc:docMk/>
          <pc:sldMk cId="3617434728" sldId="264"/>
        </pc:sldMkLst>
      </pc:sldChg>
      <pc:sldChg chg="add del">
        <pc:chgData name="Khattab, Sherif" userId="c83b1e15-36f3-4f46-aceb-05aac24c545e" providerId="ADAL" clId="{69FEAAB5-A0EE-354C-A3DB-8B14349CBC8D}" dt="2021-03-08T17:08:57.273" v="456" actId="2696"/>
        <pc:sldMkLst>
          <pc:docMk/>
          <pc:sldMk cId="900722422" sldId="265"/>
        </pc:sldMkLst>
      </pc:sldChg>
      <pc:sldChg chg="add del">
        <pc:chgData name="Khattab, Sherif" userId="c83b1e15-36f3-4f46-aceb-05aac24c545e" providerId="ADAL" clId="{69FEAAB5-A0EE-354C-A3DB-8B14349CBC8D}" dt="2021-03-08T17:08:57.273" v="456" actId="2696"/>
        <pc:sldMkLst>
          <pc:docMk/>
          <pc:sldMk cId="501655546" sldId="266"/>
        </pc:sldMkLst>
      </pc:sldChg>
      <pc:sldChg chg="add del">
        <pc:chgData name="Khattab, Sherif" userId="c83b1e15-36f3-4f46-aceb-05aac24c545e" providerId="ADAL" clId="{69FEAAB5-A0EE-354C-A3DB-8B14349CBC8D}" dt="2021-03-08T17:08:57.273" v="456" actId="2696"/>
        <pc:sldMkLst>
          <pc:docMk/>
          <pc:sldMk cId="3717382172" sldId="267"/>
        </pc:sldMkLst>
      </pc:sldChg>
      <pc:sldChg chg="add del">
        <pc:chgData name="Khattab, Sherif" userId="c83b1e15-36f3-4f46-aceb-05aac24c545e" providerId="ADAL" clId="{69FEAAB5-A0EE-354C-A3DB-8B14349CBC8D}" dt="2021-03-08T17:08:57.273" v="456" actId="2696"/>
        <pc:sldMkLst>
          <pc:docMk/>
          <pc:sldMk cId="26379280" sldId="268"/>
        </pc:sldMkLst>
      </pc:sldChg>
      <pc:sldChg chg="add del">
        <pc:chgData name="Khattab, Sherif" userId="c83b1e15-36f3-4f46-aceb-05aac24c545e" providerId="ADAL" clId="{69FEAAB5-A0EE-354C-A3DB-8B14349CBC8D}" dt="2021-03-08T17:08:57.273" v="456" actId="2696"/>
        <pc:sldMkLst>
          <pc:docMk/>
          <pc:sldMk cId="55361259" sldId="269"/>
        </pc:sldMkLst>
      </pc:sldChg>
      <pc:sldChg chg="add del">
        <pc:chgData name="Khattab, Sherif" userId="c83b1e15-36f3-4f46-aceb-05aac24c545e" providerId="ADAL" clId="{69FEAAB5-A0EE-354C-A3DB-8B14349CBC8D}" dt="2021-03-08T17:08:57.273" v="456" actId="2696"/>
        <pc:sldMkLst>
          <pc:docMk/>
          <pc:sldMk cId="3943686169" sldId="270"/>
        </pc:sldMkLst>
      </pc:sldChg>
      <pc:sldChg chg="add del">
        <pc:chgData name="Khattab, Sherif" userId="c83b1e15-36f3-4f46-aceb-05aac24c545e" providerId="ADAL" clId="{69FEAAB5-A0EE-354C-A3DB-8B14349CBC8D}" dt="2021-03-08T17:08:57.273" v="456" actId="2696"/>
        <pc:sldMkLst>
          <pc:docMk/>
          <pc:sldMk cId="1473750578" sldId="271"/>
        </pc:sldMkLst>
      </pc:sldChg>
      <pc:sldChg chg="del">
        <pc:chgData name="Khattab, Sherif" userId="c83b1e15-36f3-4f46-aceb-05aac24c545e" providerId="ADAL" clId="{69FEAAB5-A0EE-354C-A3DB-8B14349CBC8D}" dt="2021-03-08T13:33:48.201" v="155" actId="2696"/>
        <pc:sldMkLst>
          <pc:docMk/>
          <pc:sldMk cId="1543100911" sldId="278"/>
        </pc:sldMkLst>
      </pc:sldChg>
      <pc:sldChg chg="del">
        <pc:chgData name="Khattab, Sherif" userId="c83b1e15-36f3-4f46-aceb-05aac24c545e" providerId="ADAL" clId="{69FEAAB5-A0EE-354C-A3DB-8B14349CBC8D}" dt="2021-03-08T13:33:48.201" v="155" actId="2696"/>
        <pc:sldMkLst>
          <pc:docMk/>
          <pc:sldMk cId="1821614231" sldId="279"/>
        </pc:sldMkLst>
      </pc:sldChg>
      <pc:sldChg chg="modSp mod modNotesTx">
        <pc:chgData name="Khattab, Sherif" userId="c83b1e15-36f3-4f46-aceb-05aac24c545e" providerId="ADAL" clId="{69FEAAB5-A0EE-354C-A3DB-8B14349CBC8D}" dt="2021-03-08T13:34:03.642" v="162" actId="20577"/>
        <pc:sldMkLst>
          <pc:docMk/>
          <pc:sldMk cId="1118126329" sldId="280"/>
        </pc:sldMkLst>
        <pc:spChg chg="mod">
          <ac:chgData name="Khattab, Sherif" userId="c83b1e15-36f3-4f46-aceb-05aac24c545e" providerId="ADAL" clId="{69FEAAB5-A0EE-354C-A3DB-8B14349CBC8D}" dt="2021-03-08T13:33:54.048" v="158" actId="404"/>
          <ac:spMkLst>
            <pc:docMk/>
            <pc:sldMk cId="1118126329" sldId="280"/>
            <ac:spMk id="256" creationId="{00000000-0000-0000-0000-000000000000}"/>
          </ac:spMkLst>
        </pc:spChg>
      </pc:sldChg>
      <pc:sldChg chg="modSp mod">
        <pc:chgData name="Khattab, Sherif" userId="c83b1e15-36f3-4f46-aceb-05aac24c545e" providerId="ADAL" clId="{69FEAAB5-A0EE-354C-A3DB-8B14349CBC8D}" dt="2021-03-08T13:34:22.473" v="166" actId="404"/>
        <pc:sldMkLst>
          <pc:docMk/>
          <pc:sldMk cId="403657541" sldId="282"/>
        </pc:sldMkLst>
        <pc:spChg chg="mod">
          <ac:chgData name="Khattab, Sherif" userId="c83b1e15-36f3-4f46-aceb-05aac24c545e" providerId="ADAL" clId="{69FEAAB5-A0EE-354C-A3DB-8B14349CBC8D}" dt="2021-03-08T13:34:22.473" v="166" actId="404"/>
          <ac:spMkLst>
            <pc:docMk/>
            <pc:sldMk cId="403657541" sldId="282"/>
            <ac:spMk id="273" creationId="{00000000-0000-0000-0000-000000000000}"/>
          </ac:spMkLst>
        </pc:spChg>
      </pc:sldChg>
      <pc:sldChg chg="modSp mod">
        <pc:chgData name="Khattab, Sherif" userId="c83b1e15-36f3-4f46-aceb-05aac24c545e" providerId="ADAL" clId="{69FEAAB5-A0EE-354C-A3DB-8B14349CBC8D}" dt="2021-03-08T13:34:43.384" v="168" actId="404"/>
        <pc:sldMkLst>
          <pc:docMk/>
          <pc:sldMk cId="334331292" sldId="290"/>
        </pc:sldMkLst>
        <pc:spChg chg="mod">
          <ac:chgData name="Khattab, Sherif" userId="c83b1e15-36f3-4f46-aceb-05aac24c545e" providerId="ADAL" clId="{69FEAAB5-A0EE-354C-A3DB-8B14349CBC8D}" dt="2021-03-08T13:34:43.384" v="168" actId="404"/>
          <ac:spMkLst>
            <pc:docMk/>
            <pc:sldMk cId="334331292" sldId="290"/>
            <ac:spMk id="462" creationId="{00000000-0000-0000-0000-000000000000}"/>
          </ac:spMkLst>
        </pc:spChg>
      </pc:sldChg>
      <pc:sldChg chg="modSp mod">
        <pc:chgData name="Khattab, Sherif" userId="c83b1e15-36f3-4f46-aceb-05aac24c545e" providerId="ADAL" clId="{69FEAAB5-A0EE-354C-A3DB-8B14349CBC8D}" dt="2021-03-08T13:34:51.502" v="171" actId="404"/>
        <pc:sldMkLst>
          <pc:docMk/>
          <pc:sldMk cId="783626647" sldId="291"/>
        </pc:sldMkLst>
        <pc:spChg chg="mod">
          <ac:chgData name="Khattab, Sherif" userId="c83b1e15-36f3-4f46-aceb-05aac24c545e" providerId="ADAL" clId="{69FEAAB5-A0EE-354C-A3DB-8B14349CBC8D}" dt="2021-03-08T13:34:51.502" v="171" actId="404"/>
          <ac:spMkLst>
            <pc:docMk/>
            <pc:sldMk cId="783626647" sldId="291"/>
            <ac:spMk id="469" creationId="{00000000-0000-0000-0000-000000000000}"/>
          </ac:spMkLst>
        </pc:spChg>
      </pc:sldChg>
      <pc:sldChg chg="modSp mod">
        <pc:chgData name="Khattab, Sherif" userId="c83b1e15-36f3-4f46-aceb-05aac24c545e" providerId="ADAL" clId="{69FEAAB5-A0EE-354C-A3DB-8B14349CBC8D}" dt="2021-03-08T13:34:59.574" v="173" actId="404"/>
        <pc:sldMkLst>
          <pc:docMk/>
          <pc:sldMk cId="2731882681" sldId="294"/>
        </pc:sldMkLst>
        <pc:spChg chg="mod">
          <ac:chgData name="Khattab, Sherif" userId="c83b1e15-36f3-4f46-aceb-05aac24c545e" providerId="ADAL" clId="{69FEAAB5-A0EE-354C-A3DB-8B14349CBC8D}" dt="2021-03-08T13:34:59.574" v="173" actId="404"/>
          <ac:spMkLst>
            <pc:docMk/>
            <pc:sldMk cId="2731882681" sldId="294"/>
            <ac:spMk id="490" creationId="{00000000-0000-0000-0000-000000000000}"/>
          </ac:spMkLst>
        </pc:spChg>
      </pc:sldChg>
      <pc:sldChg chg="modSp mod">
        <pc:chgData name="Khattab, Sherif" userId="c83b1e15-36f3-4f46-aceb-05aac24c545e" providerId="ADAL" clId="{69FEAAB5-A0EE-354C-A3DB-8B14349CBC8D}" dt="2021-03-08T13:35:06.079" v="175" actId="404"/>
        <pc:sldMkLst>
          <pc:docMk/>
          <pc:sldMk cId="281243642" sldId="295"/>
        </pc:sldMkLst>
        <pc:spChg chg="mod">
          <ac:chgData name="Khattab, Sherif" userId="c83b1e15-36f3-4f46-aceb-05aac24c545e" providerId="ADAL" clId="{69FEAAB5-A0EE-354C-A3DB-8B14349CBC8D}" dt="2021-03-08T13:35:06.079" v="175" actId="404"/>
          <ac:spMkLst>
            <pc:docMk/>
            <pc:sldMk cId="281243642" sldId="295"/>
            <ac:spMk id="497" creationId="{00000000-0000-0000-0000-000000000000}"/>
          </ac:spMkLst>
        </pc:spChg>
      </pc:sldChg>
      <pc:sldChg chg="modSp mod">
        <pc:chgData name="Khattab, Sherif" userId="c83b1e15-36f3-4f46-aceb-05aac24c545e" providerId="ADAL" clId="{69FEAAB5-A0EE-354C-A3DB-8B14349CBC8D}" dt="2021-03-08T13:36:12.729" v="178" actId="403"/>
        <pc:sldMkLst>
          <pc:docMk/>
          <pc:sldMk cId="3433095069" sldId="298"/>
        </pc:sldMkLst>
        <pc:spChg chg="mod">
          <ac:chgData name="Khattab, Sherif" userId="c83b1e15-36f3-4f46-aceb-05aac24c545e" providerId="ADAL" clId="{69FEAAB5-A0EE-354C-A3DB-8B14349CBC8D}" dt="2021-03-08T13:36:12.729" v="178" actId="403"/>
          <ac:spMkLst>
            <pc:docMk/>
            <pc:sldMk cId="3433095069" sldId="298"/>
            <ac:spMk id="519" creationId="{00000000-0000-0000-0000-000000000000}"/>
          </ac:spMkLst>
        </pc:spChg>
      </pc:sldChg>
      <pc:sldChg chg="del">
        <pc:chgData name="Khattab, Sherif" userId="c83b1e15-36f3-4f46-aceb-05aac24c545e" providerId="ADAL" clId="{69FEAAB5-A0EE-354C-A3DB-8B14349CBC8D}" dt="2021-03-08T17:08:57.273" v="456" actId="2696"/>
        <pc:sldMkLst>
          <pc:docMk/>
          <pc:sldMk cId="3667448653" sldId="299"/>
        </pc:sldMkLst>
      </pc:sldChg>
      <pc:sldChg chg="modSp del mod">
        <pc:chgData name="Khattab, Sherif" userId="c83b1e15-36f3-4f46-aceb-05aac24c545e" providerId="ADAL" clId="{69FEAAB5-A0EE-354C-A3DB-8B14349CBC8D}" dt="2021-03-08T17:08:57.273" v="456" actId="2696"/>
        <pc:sldMkLst>
          <pc:docMk/>
          <pc:sldMk cId="89067327" sldId="300"/>
        </pc:sldMkLst>
        <pc:spChg chg="mod">
          <ac:chgData name="Khattab, Sherif" userId="c83b1e15-36f3-4f46-aceb-05aac24c545e" providerId="ADAL" clId="{69FEAAB5-A0EE-354C-A3DB-8B14349CBC8D}" dt="2021-03-08T13:36:20.852" v="179" actId="404"/>
          <ac:spMkLst>
            <pc:docMk/>
            <pc:sldMk cId="89067327" sldId="300"/>
            <ac:spMk id="533" creationId="{00000000-0000-0000-0000-000000000000}"/>
          </ac:spMkLst>
        </pc:spChg>
      </pc:sldChg>
      <pc:sldChg chg="delSp mod">
        <pc:chgData name="Khattab, Sherif" userId="c83b1e15-36f3-4f46-aceb-05aac24c545e" providerId="ADAL" clId="{69FEAAB5-A0EE-354C-A3DB-8B14349CBC8D}" dt="2021-03-08T13:34:10.708" v="163" actId="478"/>
        <pc:sldMkLst>
          <pc:docMk/>
          <pc:sldMk cId="1894775455" sldId="405"/>
        </pc:sldMkLst>
        <pc:spChg chg="del">
          <ac:chgData name="Khattab, Sherif" userId="c83b1e15-36f3-4f46-aceb-05aac24c545e" providerId="ADAL" clId="{69FEAAB5-A0EE-354C-A3DB-8B14349CBC8D}" dt="2021-03-08T13:34:10.708" v="163" actId="478"/>
          <ac:spMkLst>
            <pc:docMk/>
            <pc:sldMk cId="1894775455" sldId="405"/>
            <ac:spMk id="5" creationId="{76645EC5-A991-419C-860F-C4BB509A507B}"/>
          </ac:spMkLst>
        </pc:spChg>
      </pc:sldChg>
      <pc:sldChg chg="modSp mod">
        <pc:chgData name="Khattab, Sherif" userId="c83b1e15-36f3-4f46-aceb-05aac24c545e" providerId="ADAL" clId="{69FEAAB5-A0EE-354C-A3DB-8B14349CBC8D}" dt="2021-03-08T13:40:30.763" v="389" actId="20577"/>
        <pc:sldMkLst>
          <pc:docMk/>
          <pc:sldMk cId="1068465410" sldId="496"/>
        </pc:sldMkLst>
        <pc:spChg chg="mod">
          <ac:chgData name="Khattab, Sherif" userId="c83b1e15-36f3-4f46-aceb-05aac24c545e" providerId="ADAL" clId="{69FEAAB5-A0EE-354C-A3DB-8B14349CBC8D}" dt="2021-03-08T13:40:30.763" v="389" actId="20577"/>
          <ac:spMkLst>
            <pc:docMk/>
            <pc:sldMk cId="1068465410" sldId="496"/>
            <ac:spMk id="3" creationId="{2466C52D-9A48-4683-BE7F-268D8DB7FAAD}"/>
          </ac:spMkLst>
        </pc:spChg>
      </pc:sldChg>
      <pc:sldChg chg="modSp">
        <pc:chgData name="Khattab, Sherif" userId="c83b1e15-36f3-4f46-aceb-05aac24c545e" providerId="ADAL" clId="{69FEAAB5-A0EE-354C-A3DB-8B14349CBC8D}" dt="2021-03-08T13:33:16.265" v="109"/>
        <pc:sldMkLst>
          <pc:docMk/>
          <pc:sldMk cId="2374057061" sldId="498"/>
        </pc:sldMkLst>
        <pc:spChg chg="mod">
          <ac:chgData name="Khattab, Sherif" userId="c83b1e15-36f3-4f46-aceb-05aac24c545e" providerId="ADAL" clId="{69FEAAB5-A0EE-354C-A3DB-8B14349CBC8D}" dt="2021-03-08T13:33:16.265" v="109"/>
          <ac:spMkLst>
            <pc:docMk/>
            <pc:sldMk cId="2374057061" sldId="498"/>
            <ac:spMk id="3" creationId="{F832F02F-5ABF-4702-A259-B8272D97DD79}"/>
          </ac:spMkLst>
        </pc:spChg>
      </pc:sldChg>
      <pc:sldChg chg="modSp mod modAnim">
        <pc:chgData name="Khattab, Sherif" userId="c83b1e15-36f3-4f46-aceb-05aac24c545e" providerId="ADAL" clId="{69FEAAB5-A0EE-354C-A3DB-8B14349CBC8D}" dt="2021-03-08T13:42:12.799" v="454"/>
        <pc:sldMkLst>
          <pc:docMk/>
          <pc:sldMk cId="2823856332" sldId="499"/>
        </pc:sldMkLst>
        <pc:spChg chg="mod">
          <ac:chgData name="Khattab, Sherif" userId="c83b1e15-36f3-4f46-aceb-05aac24c545e" providerId="ADAL" clId="{69FEAAB5-A0EE-354C-A3DB-8B14349CBC8D}" dt="2021-03-08T13:41:57.824" v="451" actId="6549"/>
          <ac:spMkLst>
            <pc:docMk/>
            <pc:sldMk cId="2823856332" sldId="499"/>
            <ac:spMk id="3" creationId="{E1064C43-9078-4C76-A016-C8AE45AE9774}"/>
          </ac:spMkLst>
        </pc:spChg>
      </pc:sldChg>
      <pc:sldChg chg="modSp mod">
        <pc:chgData name="Khattab, Sherif" userId="c83b1e15-36f3-4f46-aceb-05aac24c545e" providerId="ADAL" clId="{69FEAAB5-A0EE-354C-A3DB-8B14349CBC8D}" dt="2021-03-08T17:08:38.111" v="455" actId="20577"/>
        <pc:sldMkLst>
          <pc:docMk/>
          <pc:sldMk cId="1241308872" sldId="1860"/>
        </pc:sldMkLst>
        <pc:spChg chg="mod">
          <ac:chgData name="Khattab, Sherif" userId="c83b1e15-36f3-4f46-aceb-05aac24c545e" providerId="ADAL" clId="{69FEAAB5-A0EE-354C-A3DB-8B14349CBC8D}" dt="2021-03-08T17:08:38.111" v="455" actId="20577"/>
          <ac:spMkLst>
            <pc:docMk/>
            <pc:sldMk cId="1241308872" sldId="1860"/>
            <ac:spMk id="3" creationId="{BDC81B29-68EF-D34F-B9F6-D9EC25476DFF}"/>
          </ac:spMkLst>
        </pc:spChg>
      </pc:sldChg>
      <pc:sldChg chg="del">
        <pc:chgData name="Khattab, Sherif" userId="c83b1e15-36f3-4f46-aceb-05aac24c545e" providerId="ADAL" clId="{69FEAAB5-A0EE-354C-A3DB-8B14349CBC8D}" dt="2021-03-08T13:33:48.201" v="155" actId="2696"/>
        <pc:sldMkLst>
          <pc:docMk/>
          <pc:sldMk cId="1496204835" sldId="1869"/>
        </pc:sldMkLst>
      </pc:sldChg>
      <pc:sldChg chg="del">
        <pc:chgData name="Khattab, Sherif" userId="c83b1e15-36f3-4f46-aceb-05aac24c545e" providerId="ADAL" clId="{69FEAAB5-A0EE-354C-A3DB-8B14349CBC8D}" dt="2021-03-08T13:33:48.201" v="155" actId="2696"/>
        <pc:sldMkLst>
          <pc:docMk/>
          <pc:sldMk cId="1687974841" sldId="1870"/>
        </pc:sldMkLst>
      </pc:sldChg>
      <pc:sldChg chg="del">
        <pc:chgData name="Khattab, Sherif" userId="c83b1e15-36f3-4f46-aceb-05aac24c545e" providerId="ADAL" clId="{69FEAAB5-A0EE-354C-A3DB-8B14349CBC8D}" dt="2021-03-08T13:33:48.201" v="155" actId="2696"/>
        <pc:sldMkLst>
          <pc:docMk/>
          <pc:sldMk cId="728089416" sldId="1871"/>
        </pc:sldMkLst>
      </pc:sldChg>
      <pc:sldChg chg="del">
        <pc:chgData name="Khattab, Sherif" userId="c83b1e15-36f3-4f46-aceb-05aac24c545e" providerId="ADAL" clId="{69FEAAB5-A0EE-354C-A3DB-8B14349CBC8D}" dt="2021-03-08T13:33:48.201" v="155" actId="2696"/>
        <pc:sldMkLst>
          <pc:docMk/>
          <pc:sldMk cId="3657925594" sldId="1872"/>
        </pc:sldMkLst>
      </pc:sldChg>
      <pc:sldChg chg="del">
        <pc:chgData name="Khattab, Sherif" userId="c83b1e15-36f3-4f46-aceb-05aac24c545e" providerId="ADAL" clId="{69FEAAB5-A0EE-354C-A3DB-8B14349CBC8D}" dt="2021-03-08T13:33:48.201" v="155" actId="2696"/>
        <pc:sldMkLst>
          <pc:docMk/>
          <pc:sldMk cId="194571508" sldId="1873"/>
        </pc:sldMkLst>
      </pc:sldChg>
      <pc:sldChg chg="del">
        <pc:chgData name="Khattab, Sherif" userId="c83b1e15-36f3-4f46-aceb-05aac24c545e" providerId="ADAL" clId="{69FEAAB5-A0EE-354C-A3DB-8B14349CBC8D}" dt="2021-03-08T13:33:48.201" v="155" actId="2696"/>
        <pc:sldMkLst>
          <pc:docMk/>
          <pc:sldMk cId="1477908616" sldId="1874"/>
        </pc:sldMkLst>
      </pc:sldChg>
      <pc:sldChg chg="del">
        <pc:chgData name="Khattab, Sherif" userId="c83b1e15-36f3-4f46-aceb-05aac24c545e" providerId="ADAL" clId="{69FEAAB5-A0EE-354C-A3DB-8B14349CBC8D}" dt="2021-03-08T13:33:48.201" v="155" actId="2696"/>
        <pc:sldMkLst>
          <pc:docMk/>
          <pc:sldMk cId="2874707963" sldId="1875"/>
        </pc:sldMkLst>
      </pc:sldChg>
      <pc:sldChg chg="del">
        <pc:chgData name="Khattab, Sherif" userId="c83b1e15-36f3-4f46-aceb-05aac24c545e" providerId="ADAL" clId="{69FEAAB5-A0EE-354C-A3DB-8B14349CBC8D}" dt="2021-03-08T13:33:48.201" v="155" actId="2696"/>
        <pc:sldMkLst>
          <pc:docMk/>
          <pc:sldMk cId="2242669048" sldId="1876"/>
        </pc:sldMkLst>
      </pc:sldChg>
      <pc:sldChg chg="del">
        <pc:chgData name="Khattab, Sherif" userId="c83b1e15-36f3-4f46-aceb-05aac24c545e" providerId="ADAL" clId="{69FEAAB5-A0EE-354C-A3DB-8B14349CBC8D}" dt="2021-03-08T13:33:48.201" v="155" actId="2696"/>
        <pc:sldMkLst>
          <pc:docMk/>
          <pc:sldMk cId="988493758" sldId="1877"/>
        </pc:sldMkLst>
      </pc:sldChg>
    </pc:docChg>
  </pc:docChgLst>
  <pc:docChgLst>
    <pc:chgData name="Sherif Khattab" userId="c83b1e15-36f3-4f46-aceb-05aac24c545e" providerId="ADAL" clId="{D62A75CC-E7B9-42FC-AE9C-88B5F15A1A19}"/>
    <pc:docChg chg="addSld modSld">
      <pc:chgData name="Sherif Khattab" userId="c83b1e15-36f3-4f46-aceb-05aac24c545e" providerId="ADAL" clId="{D62A75CC-E7B9-42FC-AE9C-88B5F15A1A19}" dt="2021-02-18T04:41:26.849" v="76" actId="20577"/>
      <pc:docMkLst>
        <pc:docMk/>
      </pc:docMkLst>
      <pc:sldChg chg="addSp modSp new mod">
        <pc:chgData name="Sherif Khattab" userId="c83b1e15-36f3-4f46-aceb-05aac24c545e" providerId="ADAL" clId="{D62A75CC-E7B9-42FC-AE9C-88B5F15A1A19}" dt="2021-02-18T04:40:40.880" v="35" actId="1076"/>
        <pc:sldMkLst>
          <pc:docMk/>
          <pc:sldMk cId="2855964588" sldId="1862"/>
        </pc:sldMkLst>
        <pc:spChg chg="mod">
          <ac:chgData name="Sherif Khattab" userId="c83b1e15-36f3-4f46-aceb-05aac24c545e" providerId="ADAL" clId="{D62A75CC-E7B9-42FC-AE9C-88B5F15A1A19}" dt="2021-02-18T04:40:27.718" v="30" actId="20577"/>
          <ac:spMkLst>
            <pc:docMk/>
            <pc:sldMk cId="2855964588" sldId="1862"/>
            <ac:spMk id="2" creationId="{7DB9AB73-27B5-4AD6-B04B-70D2B2D7161B}"/>
          </ac:spMkLst>
        </pc:spChg>
        <pc:picChg chg="add mod">
          <ac:chgData name="Sherif Khattab" userId="c83b1e15-36f3-4f46-aceb-05aac24c545e" providerId="ADAL" clId="{D62A75CC-E7B9-42FC-AE9C-88B5F15A1A19}" dt="2021-02-18T04:40:40.880" v="35" actId="1076"/>
          <ac:picMkLst>
            <pc:docMk/>
            <pc:sldMk cId="2855964588" sldId="1862"/>
            <ac:picMk id="7" creationId="{158D58DC-474F-4E8C-BF71-CE2F9472C8F7}"/>
          </ac:picMkLst>
        </pc:picChg>
      </pc:sldChg>
      <pc:sldChg chg="addSp modSp new mod">
        <pc:chgData name="Sherif Khattab" userId="c83b1e15-36f3-4f46-aceb-05aac24c545e" providerId="ADAL" clId="{D62A75CC-E7B9-42FC-AE9C-88B5F15A1A19}" dt="2021-02-18T04:41:26.849" v="76" actId="20577"/>
        <pc:sldMkLst>
          <pc:docMk/>
          <pc:sldMk cId="73386315" sldId="1863"/>
        </pc:sldMkLst>
        <pc:spChg chg="mod">
          <ac:chgData name="Sherif Khattab" userId="c83b1e15-36f3-4f46-aceb-05aac24c545e" providerId="ADAL" clId="{D62A75CC-E7B9-42FC-AE9C-88B5F15A1A19}" dt="2021-02-18T04:41:26.849" v="76" actId="20577"/>
          <ac:spMkLst>
            <pc:docMk/>
            <pc:sldMk cId="73386315" sldId="1863"/>
            <ac:spMk id="3" creationId="{F932BD5D-C623-4E65-9B4F-E5858D4C6CC2}"/>
          </ac:spMkLst>
        </pc:spChg>
        <pc:picChg chg="add mod">
          <ac:chgData name="Sherif Khattab" userId="c83b1e15-36f3-4f46-aceb-05aac24c545e" providerId="ADAL" clId="{D62A75CC-E7B9-42FC-AE9C-88B5F15A1A19}" dt="2021-02-18T04:41:22.249" v="75" actId="14100"/>
          <ac:picMkLst>
            <pc:docMk/>
            <pc:sldMk cId="73386315" sldId="1863"/>
            <ac:picMk id="7" creationId="{BB9F16B8-94E2-45B8-BADD-B7D918D9E4A2}"/>
          </ac:picMkLst>
        </pc:picChg>
      </pc:sldChg>
    </pc:docChg>
  </pc:docChgLst>
  <pc:docChgLst>
    <pc:chgData name="Sherif Khattab" userId="c83b1e15-36f3-4f46-aceb-05aac24c545e" providerId="ADAL" clId="{437ACD89-0CAD-48ED-8479-EEF243D8DE5A}"/>
    <pc:docChg chg="undo custSel addSld delSld modSld">
      <pc:chgData name="Sherif Khattab" userId="c83b1e15-36f3-4f46-aceb-05aac24c545e" providerId="ADAL" clId="{437ACD89-0CAD-48ED-8479-EEF243D8DE5A}" dt="2021-02-11T06:36:40.970" v="222" actId="1076"/>
      <pc:docMkLst>
        <pc:docMk/>
      </pc:docMkLst>
      <pc:sldChg chg="addSp modSp mod">
        <pc:chgData name="Sherif Khattab" userId="c83b1e15-36f3-4f46-aceb-05aac24c545e" providerId="ADAL" clId="{437ACD89-0CAD-48ED-8479-EEF243D8DE5A}" dt="2021-02-11T06:35:25.285" v="213" actId="1076"/>
        <pc:sldMkLst>
          <pc:docMk/>
          <pc:sldMk cId="2305462513" sldId="1871"/>
        </pc:sldMkLst>
        <pc:picChg chg="add mod">
          <ac:chgData name="Sherif Khattab" userId="c83b1e15-36f3-4f46-aceb-05aac24c545e" providerId="ADAL" clId="{437ACD89-0CAD-48ED-8479-EEF243D8DE5A}" dt="2021-02-11T06:35:25.285" v="213" actId="1076"/>
          <ac:picMkLst>
            <pc:docMk/>
            <pc:sldMk cId="2305462513" sldId="1871"/>
            <ac:picMk id="7" creationId="{B48BC96F-B09F-46FD-A45D-2520DD8DE373}"/>
          </ac:picMkLst>
        </pc:picChg>
      </pc:sldChg>
      <pc:sldChg chg="addSp delSp modSp new mod">
        <pc:chgData name="Sherif Khattab" userId="c83b1e15-36f3-4f46-aceb-05aac24c545e" providerId="ADAL" clId="{437ACD89-0CAD-48ED-8479-EEF243D8DE5A}" dt="2021-02-11T06:36:05.554" v="218" actId="1076"/>
        <pc:sldMkLst>
          <pc:docMk/>
          <pc:sldMk cId="4051688220" sldId="1872"/>
        </pc:sldMkLst>
        <pc:spChg chg="mod">
          <ac:chgData name="Sherif Khattab" userId="c83b1e15-36f3-4f46-aceb-05aac24c545e" providerId="ADAL" clId="{437ACD89-0CAD-48ED-8479-EEF243D8DE5A}" dt="2021-02-11T06:31:23.746" v="38" actId="20577"/>
          <ac:spMkLst>
            <pc:docMk/>
            <pc:sldMk cId="4051688220" sldId="1872"/>
            <ac:spMk id="2" creationId="{54A60DD2-D0DF-4C6C-9C46-61870AA39558}"/>
          </ac:spMkLst>
        </pc:spChg>
        <pc:picChg chg="add del mod">
          <ac:chgData name="Sherif Khattab" userId="c83b1e15-36f3-4f46-aceb-05aac24c545e" providerId="ADAL" clId="{437ACD89-0CAD-48ED-8479-EEF243D8DE5A}" dt="2021-02-11T06:35:59.873" v="214" actId="478"/>
          <ac:picMkLst>
            <pc:docMk/>
            <pc:sldMk cId="4051688220" sldId="1872"/>
            <ac:picMk id="7" creationId="{E75F803B-A001-422C-A03A-27379789E71D}"/>
          </ac:picMkLst>
        </pc:picChg>
        <pc:picChg chg="add del mod">
          <ac:chgData name="Sherif Khattab" userId="c83b1e15-36f3-4f46-aceb-05aac24c545e" providerId="ADAL" clId="{437ACD89-0CAD-48ED-8479-EEF243D8DE5A}" dt="2021-02-11T06:36:00.750" v="215" actId="478"/>
          <ac:picMkLst>
            <pc:docMk/>
            <pc:sldMk cId="4051688220" sldId="1872"/>
            <ac:picMk id="9" creationId="{6FC26536-E733-4EF0-8131-909C5EFB2926}"/>
          </ac:picMkLst>
        </pc:picChg>
        <pc:picChg chg="add mod">
          <ac:chgData name="Sherif Khattab" userId="c83b1e15-36f3-4f46-aceb-05aac24c545e" providerId="ADAL" clId="{437ACD89-0CAD-48ED-8479-EEF243D8DE5A}" dt="2021-02-11T06:36:05.554" v="218" actId="1076"/>
          <ac:picMkLst>
            <pc:docMk/>
            <pc:sldMk cId="4051688220" sldId="1872"/>
            <ac:picMk id="11" creationId="{A47AE2A9-3FD2-4C2A-B93F-5983A939182C}"/>
          </ac:picMkLst>
        </pc:picChg>
      </pc:sldChg>
      <pc:sldChg chg="addSp delSp modSp new mod">
        <pc:chgData name="Sherif Khattab" userId="c83b1e15-36f3-4f46-aceb-05aac24c545e" providerId="ADAL" clId="{437ACD89-0CAD-48ED-8479-EEF243D8DE5A}" dt="2021-02-11T06:36:40.970" v="222" actId="1076"/>
        <pc:sldMkLst>
          <pc:docMk/>
          <pc:sldMk cId="1209707332" sldId="1873"/>
        </pc:sldMkLst>
        <pc:spChg chg="mod">
          <ac:chgData name="Sherif Khattab" userId="c83b1e15-36f3-4f46-aceb-05aac24c545e" providerId="ADAL" clId="{437ACD89-0CAD-48ED-8479-EEF243D8DE5A}" dt="2021-02-11T06:32:25.026" v="77" actId="20577"/>
          <ac:spMkLst>
            <pc:docMk/>
            <pc:sldMk cId="1209707332" sldId="1873"/>
            <ac:spMk id="2" creationId="{8CD5700D-84A6-452F-B9CC-42DDCEA7C9AC}"/>
          </ac:spMkLst>
        </pc:spChg>
        <pc:picChg chg="add del mod">
          <ac:chgData name="Sherif Khattab" userId="c83b1e15-36f3-4f46-aceb-05aac24c545e" providerId="ADAL" clId="{437ACD89-0CAD-48ED-8479-EEF243D8DE5A}" dt="2021-02-11T06:36:36.531" v="219" actId="478"/>
          <ac:picMkLst>
            <pc:docMk/>
            <pc:sldMk cId="1209707332" sldId="1873"/>
            <ac:picMk id="7" creationId="{A2DA0D65-8AB0-4676-B9CF-7B7E57EE3938}"/>
          </ac:picMkLst>
        </pc:picChg>
        <pc:picChg chg="add mod">
          <ac:chgData name="Sherif Khattab" userId="c83b1e15-36f3-4f46-aceb-05aac24c545e" providerId="ADAL" clId="{437ACD89-0CAD-48ED-8479-EEF243D8DE5A}" dt="2021-02-11T06:36:40.970" v="222" actId="1076"/>
          <ac:picMkLst>
            <pc:docMk/>
            <pc:sldMk cId="1209707332" sldId="1873"/>
            <ac:picMk id="9" creationId="{9912E414-9D49-4CDE-BB4C-F5F7836B00EF}"/>
          </ac:picMkLst>
        </pc:picChg>
      </pc:sldChg>
      <pc:sldChg chg="addSp modSp new mod">
        <pc:chgData name="Sherif Khattab" userId="c83b1e15-36f3-4f46-aceb-05aac24c545e" providerId="ADAL" clId="{437ACD89-0CAD-48ED-8479-EEF243D8DE5A}" dt="2021-02-11T06:33:04.649" v="119" actId="1076"/>
        <pc:sldMkLst>
          <pc:docMk/>
          <pc:sldMk cId="3409777137" sldId="1874"/>
        </pc:sldMkLst>
        <pc:spChg chg="mod">
          <ac:chgData name="Sherif Khattab" userId="c83b1e15-36f3-4f46-aceb-05aac24c545e" providerId="ADAL" clId="{437ACD89-0CAD-48ED-8479-EEF243D8DE5A}" dt="2021-02-11T06:32:58.438" v="116" actId="20577"/>
          <ac:spMkLst>
            <pc:docMk/>
            <pc:sldMk cId="3409777137" sldId="1874"/>
            <ac:spMk id="2" creationId="{9C19357A-79CF-4420-98D2-CCC8A3C7BA47}"/>
          </ac:spMkLst>
        </pc:spChg>
        <pc:picChg chg="add mod">
          <ac:chgData name="Sherif Khattab" userId="c83b1e15-36f3-4f46-aceb-05aac24c545e" providerId="ADAL" clId="{437ACD89-0CAD-48ED-8479-EEF243D8DE5A}" dt="2021-02-11T06:33:04.649" v="119" actId="1076"/>
          <ac:picMkLst>
            <pc:docMk/>
            <pc:sldMk cId="3409777137" sldId="1874"/>
            <ac:picMk id="7" creationId="{6E77D898-3D24-44AD-BE48-2575EE8B9021}"/>
          </ac:picMkLst>
        </pc:picChg>
      </pc:sldChg>
      <pc:sldChg chg="addSp delSp modSp new mod">
        <pc:chgData name="Sherif Khattab" userId="c83b1e15-36f3-4f46-aceb-05aac24c545e" providerId="ADAL" clId="{437ACD89-0CAD-48ED-8479-EEF243D8DE5A}" dt="2021-02-11T06:33:42.361" v="154" actId="1076"/>
        <pc:sldMkLst>
          <pc:docMk/>
          <pc:sldMk cId="1854151989" sldId="1875"/>
        </pc:sldMkLst>
        <pc:spChg chg="mod">
          <ac:chgData name="Sherif Khattab" userId="c83b1e15-36f3-4f46-aceb-05aac24c545e" providerId="ADAL" clId="{437ACD89-0CAD-48ED-8479-EEF243D8DE5A}" dt="2021-02-11T06:33:25.408" v="149" actId="20577"/>
          <ac:spMkLst>
            <pc:docMk/>
            <pc:sldMk cId="1854151989" sldId="1875"/>
            <ac:spMk id="2" creationId="{C478AF30-39B1-4958-8533-31E1F40F399F}"/>
          </ac:spMkLst>
        </pc:spChg>
        <pc:picChg chg="add mod">
          <ac:chgData name="Sherif Khattab" userId="c83b1e15-36f3-4f46-aceb-05aac24c545e" providerId="ADAL" clId="{437ACD89-0CAD-48ED-8479-EEF243D8DE5A}" dt="2021-02-11T06:33:42.361" v="154" actId="1076"/>
          <ac:picMkLst>
            <pc:docMk/>
            <pc:sldMk cId="1854151989" sldId="1875"/>
            <ac:picMk id="8" creationId="{D75D2ABD-F6EC-4968-ADDD-49063439BA82}"/>
          </ac:picMkLst>
        </pc:picChg>
        <pc:inkChg chg="add del">
          <ac:chgData name="Sherif Khattab" userId="c83b1e15-36f3-4f46-aceb-05aac24c545e" providerId="ADAL" clId="{437ACD89-0CAD-48ED-8479-EEF243D8DE5A}" dt="2021-02-11T06:33:31.005" v="151"/>
          <ac:inkMkLst>
            <pc:docMk/>
            <pc:sldMk cId="1854151989" sldId="1875"/>
            <ac:inkMk id="6" creationId="{85E3C368-E859-4C8E-AC4F-59FD5130C6C5}"/>
          </ac:inkMkLst>
        </pc:inkChg>
      </pc:sldChg>
      <pc:sldChg chg="addSp modSp new mod">
        <pc:chgData name="Sherif Khattab" userId="c83b1e15-36f3-4f46-aceb-05aac24c545e" providerId="ADAL" clId="{437ACD89-0CAD-48ED-8479-EEF243D8DE5A}" dt="2021-02-11T06:34:28.487" v="185" actId="1076"/>
        <pc:sldMkLst>
          <pc:docMk/>
          <pc:sldMk cId="972574410" sldId="1876"/>
        </pc:sldMkLst>
        <pc:spChg chg="mod">
          <ac:chgData name="Sherif Khattab" userId="c83b1e15-36f3-4f46-aceb-05aac24c545e" providerId="ADAL" clId="{437ACD89-0CAD-48ED-8479-EEF243D8DE5A}" dt="2021-02-11T06:34:23.309" v="182" actId="20577"/>
          <ac:spMkLst>
            <pc:docMk/>
            <pc:sldMk cId="972574410" sldId="1876"/>
            <ac:spMk id="2" creationId="{F8C38C92-9798-42DA-A083-C24A2C9B5537}"/>
          </ac:spMkLst>
        </pc:spChg>
        <pc:picChg chg="add mod">
          <ac:chgData name="Sherif Khattab" userId="c83b1e15-36f3-4f46-aceb-05aac24c545e" providerId="ADAL" clId="{437ACD89-0CAD-48ED-8479-EEF243D8DE5A}" dt="2021-02-11T06:34:28.487" v="185" actId="1076"/>
          <ac:picMkLst>
            <pc:docMk/>
            <pc:sldMk cId="972574410" sldId="1876"/>
            <ac:picMk id="7" creationId="{A1A214CE-6882-4472-AC79-5B2AF6B68305}"/>
          </ac:picMkLst>
        </pc:picChg>
      </pc:sldChg>
      <pc:sldChg chg="new del">
        <pc:chgData name="Sherif Khattab" userId="c83b1e15-36f3-4f46-aceb-05aac24c545e" providerId="ADAL" clId="{437ACD89-0CAD-48ED-8479-EEF243D8DE5A}" dt="2021-02-11T06:34:04.582" v="156" actId="680"/>
        <pc:sldMkLst>
          <pc:docMk/>
          <pc:sldMk cId="2251379241" sldId="1876"/>
        </pc:sldMkLst>
      </pc:sldChg>
      <pc:sldChg chg="addSp modSp new mod">
        <pc:chgData name="Sherif Khattab" userId="c83b1e15-36f3-4f46-aceb-05aac24c545e" providerId="ADAL" clId="{437ACD89-0CAD-48ED-8479-EEF243D8DE5A}" dt="2021-02-11T06:35:00.377" v="210" actId="1076"/>
        <pc:sldMkLst>
          <pc:docMk/>
          <pc:sldMk cId="422302577" sldId="1877"/>
        </pc:sldMkLst>
        <pc:spChg chg="mod">
          <ac:chgData name="Sherif Khattab" userId="c83b1e15-36f3-4f46-aceb-05aac24c545e" providerId="ADAL" clId="{437ACD89-0CAD-48ED-8479-EEF243D8DE5A}" dt="2021-02-11T06:34:54.829" v="207" actId="20577"/>
          <ac:spMkLst>
            <pc:docMk/>
            <pc:sldMk cId="422302577" sldId="1877"/>
            <ac:spMk id="2" creationId="{88A8D1B7-0A21-4EA1-A8C9-99CFF9B5CDB5}"/>
          </ac:spMkLst>
        </pc:spChg>
        <pc:picChg chg="add mod">
          <ac:chgData name="Sherif Khattab" userId="c83b1e15-36f3-4f46-aceb-05aac24c545e" providerId="ADAL" clId="{437ACD89-0CAD-48ED-8479-EEF243D8DE5A}" dt="2021-02-11T06:35:00.377" v="210" actId="1076"/>
          <ac:picMkLst>
            <pc:docMk/>
            <pc:sldMk cId="422302577" sldId="1877"/>
            <ac:picMk id="7" creationId="{B6675FC0-E5ED-4204-9076-AAA0AC8A9BC3}"/>
          </ac:picMkLst>
        </pc:picChg>
      </pc:sldChg>
    </pc:docChg>
  </pc:docChgLst>
  <pc:docChgLst>
    <pc:chgData name="Khattab, Sherif" userId="c83b1e15-36f3-4f46-aceb-05aac24c545e" providerId="ADAL" clId="{8E38DD0D-DEE8-F644-9967-8302017C0A67}"/>
    <pc:docChg chg="undo custSel addSld delSld modSld">
      <pc:chgData name="Khattab, Sherif" userId="c83b1e15-36f3-4f46-aceb-05aac24c545e" providerId="ADAL" clId="{8E38DD0D-DEE8-F644-9967-8302017C0A67}" dt="2021-02-22T06:05:18.471" v="641"/>
      <pc:docMkLst>
        <pc:docMk/>
      </pc:docMkLst>
      <pc:sldChg chg="del">
        <pc:chgData name="Khattab, Sherif" userId="c83b1e15-36f3-4f46-aceb-05aac24c545e" providerId="ADAL" clId="{8E38DD0D-DEE8-F644-9967-8302017C0A67}" dt="2021-02-22T05:37:57.667" v="367" actId="2696"/>
        <pc:sldMkLst>
          <pc:docMk/>
          <pc:sldMk cId="2897198358" sldId="257"/>
        </pc:sldMkLst>
      </pc:sldChg>
      <pc:sldChg chg="del">
        <pc:chgData name="Khattab, Sherif" userId="c83b1e15-36f3-4f46-aceb-05aac24c545e" providerId="ADAL" clId="{8E38DD0D-DEE8-F644-9967-8302017C0A67}" dt="2021-02-22T05:37:57.027" v="366" actId="2696"/>
        <pc:sldMkLst>
          <pc:docMk/>
          <pc:sldMk cId="3244407747" sldId="258"/>
        </pc:sldMkLst>
      </pc:sldChg>
      <pc:sldChg chg="add modNotes">
        <pc:chgData name="Khattab, Sherif" userId="c83b1e15-36f3-4f46-aceb-05aac24c545e" providerId="ADAL" clId="{8E38DD0D-DEE8-F644-9967-8302017C0A67}" dt="2021-02-22T06:04:42.168" v="631"/>
        <pc:sldMkLst>
          <pc:docMk/>
          <pc:sldMk cId="3742265227" sldId="258"/>
        </pc:sldMkLst>
      </pc:sldChg>
      <pc:sldChg chg="del">
        <pc:chgData name="Khattab, Sherif" userId="c83b1e15-36f3-4f46-aceb-05aac24c545e" providerId="ADAL" clId="{8E38DD0D-DEE8-F644-9967-8302017C0A67}" dt="2021-02-22T05:37:58.445" v="369" actId="2696"/>
        <pc:sldMkLst>
          <pc:docMk/>
          <pc:sldMk cId="249728022" sldId="259"/>
        </pc:sldMkLst>
      </pc:sldChg>
      <pc:sldChg chg="add modNotes">
        <pc:chgData name="Khattab, Sherif" userId="c83b1e15-36f3-4f46-aceb-05aac24c545e" providerId="ADAL" clId="{8E38DD0D-DEE8-F644-9967-8302017C0A67}" dt="2021-02-22T06:04:42.168" v="631"/>
        <pc:sldMkLst>
          <pc:docMk/>
          <pc:sldMk cId="3631118870" sldId="259"/>
        </pc:sldMkLst>
      </pc:sldChg>
      <pc:sldChg chg="del">
        <pc:chgData name="Khattab, Sherif" userId="c83b1e15-36f3-4f46-aceb-05aac24c545e" providerId="ADAL" clId="{8E38DD0D-DEE8-F644-9967-8302017C0A67}" dt="2021-02-22T05:37:58.947" v="370" actId="2696"/>
        <pc:sldMkLst>
          <pc:docMk/>
          <pc:sldMk cId="3337427350" sldId="260"/>
        </pc:sldMkLst>
      </pc:sldChg>
      <pc:sldChg chg="add modNotes">
        <pc:chgData name="Khattab, Sherif" userId="c83b1e15-36f3-4f46-aceb-05aac24c545e" providerId="ADAL" clId="{8E38DD0D-DEE8-F644-9967-8302017C0A67}" dt="2021-02-22T06:04:42.168" v="631"/>
        <pc:sldMkLst>
          <pc:docMk/>
          <pc:sldMk cId="3655359375" sldId="260"/>
        </pc:sldMkLst>
      </pc:sldChg>
      <pc:sldChg chg="del">
        <pc:chgData name="Khattab, Sherif" userId="c83b1e15-36f3-4f46-aceb-05aac24c545e" providerId="ADAL" clId="{8E38DD0D-DEE8-F644-9967-8302017C0A67}" dt="2021-02-22T05:37:59.536" v="371" actId="2696"/>
        <pc:sldMkLst>
          <pc:docMk/>
          <pc:sldMk cId="391183322" sldId="261"/>
        </pc:sldMkLst>
      </pc:sldChg>
      <pc:sldChg chg="add modNotes">
        <pc:chgData name="Khattab, Sherif" userId="c83b1e15-36f3-4f46-aceb-05aac24c545e" providerId="ADAL" clId="{8E38DD0D-DEE8-F644-9967-8302017C0A67}" dt="2021-02-22T06:04:42.168" v="631"/>
        <pc:sldMkLst>
          <pc:docMk/>
          <pc:sldMk cId="1758073367" sldId="261"/>
        </pc:sldMkLst>
      </pc:sldChg>
      <pc:sldChg chg="add modNotes">
        <pc:chgData name="Khattab, Sherif" userId="c83b1e15-36f3-4f46-aceb-05aac24c545e" providerId="ADAL" clId="{8E38DD0D-DEE8-F644-9967-8302017C0A67}" dt="2021-02-22T06:04:42.168" v="631"/>
        <pc:sldMkLst>
          <pc:docMk/>
          <pc:sldMk cId="357869667" sldId="262"/>
        </pc:sldMkLst>
      </pc:sldChg>
      <pc:sldChg chg="del">
        <pc:chgData name="Khattab, Sherif" userId="c83b1e15-36f3-4f46-aceb-05aac24c545e" providerId="ADAL" clId="{8E38DD0D-DEE8-F644-9967-8302017C0A67}" dt="2021-02-22T05:38:00.286" v="372" actId="2696"/>
        <pc:sldMkLst>
          <pc:docMk/>
          <pc:sldMk cId="388971848" sldId="262"/>
        </pc:sldMkLst>
      </pc:sldChg>
      <pc:sldChg chg="modSp mod">
        <pc:chgData name="Khattab, Sherif" userId="c83b1e15-36f3-4f46-aceb-05aac24c545e" providerId="ADAL" clId="{8E38DD0D-DEE8-F644-9967-8302017C0A67}" dt="2021-02-22T05:36:53.713" v="329" actId="20577"/>
        <pc:sldMkLst>
          <pc:docMk/>
          <pc:sldMk cId="1068465410" sldId="496"/>
        </pc:sldMkLst>
        <pc:spChg chg="mod">
          <ac:chgData name="Khattab, Sherif" userId="c83b1e15-36f3-4f46-aceb-05aac24c545e" providerId="ADAL" clId="{8E38DD0D-DEE8-F644-9967-8302017C0A67}" dt="2021-02-22T05:36:53.713" v="329" actId="20577"/>
          <ac:spMkLst>
            <pc:docMk/>
            <pc:sldMk cId="1068465410" sldId="496"/>
            <ac:spMk id="3" creationId="{2466C52D-9A48-4683-BE7F-268D8DB7FAAD}"/>
          </ac:spMkLst>
        </pc:spChg>
      </pc:sldChg>
      <pc:sldChg chg="modSp">
        <pc:chgData name="Khattab, Sherif" userId="c83b1e15-36f3-4f46-aceb-05aac24c545e" providerId="ADAL" clId="{8E38DD0D-DEE8-F644-9967-8302017C0A67}" dt="2021-02-22T05:37:20.217" v="331"/>
        <pc:sldMkLst>
          <pc:docMk/>
          <pc:sldMk cId="2374057061" sldId="498"/>
        </pc:sldMkLst>
        <pc:spChg chg="mod">
          <ac:chgData name="Khattab, Sherif" userId="c83b1e15-36f3-4f46-aceb-05aac24c545e" providerId="ADAL" clId="{8E38DD0D-DEE8-F644-9967-8302017C0A67}" dt="2021-02-22T05:37:20.217" v="331"/>
          <ac:spMkLst>
            <pc:docMk/>
            <pc:sldMk cId="2374057061" sldId="498"/>
            <ac:spMk id="3" creationId="{F832F02F-5ABF-4702-A259-B8272D97DD79}"/>
          </ac:spMkLst>
        </pc:spChg>
      </pc:sldChg>
      <pc:sldChg chg="modSp mod modAnim">
        <pc:chgData name="Khattab, Sherif" userId="c83b1e15-36f3-4f46-aceb-05aac24c545e" providerId="ADAL" clId="{8E38DD0D-DEE8-F644-9967-8302017C0A67}" dt="2021-02-22T06:04:29.222" v="629"/>
        <pc:sldMkLst>
          <pc:docMk/>
          <pc:sldMk cId="2823856332" sldId="499"/>
        </pc:sldMkLst>
        <pc:spChg chg="mod">
          <ac:chgData name="Khattab, Sherif" userId="c83b1e15-36f3-4f46-aceb-05aac24c545e" providerId="ADAL" clId="{8E38DD0D-DEE8-F644-9967-8302017C0A67}" dt="2021-02-22T06:03:03.754" v="620" actId="27636"/>
          <ac:spMkLst>
            <pc:docMk/>
            <pc:sldMk cId="2823856332" sldId="499"/>
            <ac:spMk id="3" creationId="{E1064C43-9078-4C76-A016-C8AE45AE9774}"/>
          </ac:spMkLst>
        </pc:spChg>
      </pc:sldChg>
      <pc:sldChg chg="modSp mod">
        <pc:chgData name="Khattab, Sherif" userId="c83b1e15-36f3-4f46-aceb-05aac24c545e" providerId="ADAL" clId="{8E38DD0D-DEE8-F644-9967-8302017C0A67}" dt="2021-02-22T05:37:53.913" v="365" actId="20577"/>
        <pc:sldMkLst>
          <pc:docMk/>
          <pc:sldMk cId="1241308872" sldId="1860"/>
        </pc:sldMkLst>
        <pc:spChg chg="mod">
          <ac:chgData name="Khattab, Sherif" userId="c83b1e15-36f3-4f46-aceb-05aac24c545e" providerId="ADAL" clId="{8E38DD0D-DEE8-F644-9967-8302017C0A67}" dt="2021-02-22T05:37:53.913" v="365" actId="20577"/>
          <ac:spMkLst>
            <pc:docMk/>
            <pc:sldMk cId="1241308872" sldId="1860"/>
            <ac:spMk id="3" creationId="{BDC81B29-68EF-D34F-B9F6-D9EC25476DFF}"/>
          </ac:spMkLst>
        </pc:spChg>
      </pc:sldChg>
      <pc:sldChg chg="add modAnim">
        <pc:chgData name="Khattab, Sherif" userId="c83b1e15-36f3-4f46-aceb-05aac24c545e" providerId="ADAL" clId="{8E38DD0D-DEE8-F644-9967-8302017C0A67}" dt="2021-02-22T06:05:18.471" v="641"/>
        <pc:sldMkLst>
          <pc:docMk/>
          <pc:sldMk cId="697723903" sldId="1861"/>
        </pc:sldMkLst>
      </pc:sldChg>
      <pc:sldChg chg="modSp add del mod">
        <pc:chgData name="Khattab, Sherif" userId="c83b1e15-36f3-4f46-aceb-05aac24c545e" providerId="ADAL" clId="{8E38DD0D-DEE8-F644-9967-8302017C0A67}" dt="2021-02-22T06:04:51.940" v="635"/>
        <pc:sldMkLst>
          <pc:docMk/>
          <pc:sldMk cId="2399849334" sldId="1861"/>
        </pc:sldMkLst>
        <pc:spChg chg="mod">
          <ac:chgData name="Khattab, Sherif" userId="c83b1e15-36f3-4f46-aceb-05aac24c545e" providerId="ADAL" clId="{8E38DD0D-DEE8-F644-9967-8302017C0A67}" dt="2021-02-22T06:04:51.940" v="635"/>
          <ac:spMkLst>
            <pc:docMk/>
            <pc:sldMk cId="2399849334" sldId="1861"/>
            <ac:spMk id="3" creationId="{E1064C43-9078-4C76-A016-C8AE45AE9774}"/>
          </ac:spMkLst>
        </pc:spChg>
      </pc:sldChg>
      <pc:sldChg chg="modSp del mod modAnim">
        <pc:chgData name="Khattab, Sherif" userId="c83b1e15-36f3-4f46-aceb-05aac24c545e" providerId="ADAL" clId="{8E38DD0D-DEE8-F644-9967-8302017C0A67}" dt="2021-02-22T06:04:42.167" v="630" actId="2696"/>
        <pc:sldMkLst>
          <pc:docMk/>
          <pc:sldMk cId="2426056389" sldId="1861"/>
        </pc:sldMkLst>
        <pc:spChg chg="mod">
          <ac:chgData name="Khattab, Sherif" userId="c83b1e15-36f3-4f46-aceb-05aac24c545e" providerId="ADAL" clId="{8E38DD0D-DEE8-F644-9967-8302017C0A67}" dt="2021-02-22T06:03:08.722" v="625" actId="20577"/>
          <ac:spMkLst>
            <pc:docMk/>
            <pc:sldMk cId="2426056389" sldId="1861"/>
            <ac:spMk id="3" creationId="{E1064C43-9078-4C76-A016-C8AE45AE9774}"/>
          </ac:spMkLst>
        </pc:spChg>
      </pc:sldChg>
      <pc:sldChg chg="modSp add del mod">
        <pc:chgData name="Khattab, Sherif" userId="c83b1e15-36f3-4f46-aceb-05aac24c545e" providerId="ADAL" clId="{8E38DD0D-DEE8-F644-9967-8302017C0A67}" dt="2021-02-22T06:05:04.261" v="639"/>
        <pc:sldMkLst>
          <pc:docMk/>
          <pc:sldMk cId="4257562298" sldId="1861"/>
        </pc:sldMkLst>
        <pc:spChg chg="mod">
          <ac:chgData name="Khattab, Sherif" userId="c83b1e15-36f3-4f46-aceb-05aac24c545e" providerId="ADAL" clId="{8E38DD0D-DEE8-F644-9967-8302017C0A67}" dt="2021-02-22T06:05:04.261" v="639"/>
          <ac:spMkLst>
            <pc:docMk/>
            <pc:sldMk cId="4257562298" sldId="1861"/>
            <ac:spMk id="3" creationId="{E1064C43-9078-4C76-A016-C8AE45AE9774}"/>
          </ac:spMkLst>
        </pc:spChg>
      </pc:sldChg>
      <pc:sldChg chg="del">
        <pc:chgData name="Khattab, Sherif" userId="c83b1e15-36f3-4f46-aceb-05aac24c545e" providerId="ADAL" clId="{8E38DD0D-DEE8-F644-9967-8302017C0A67}" dt="2021-02-22T05:37:38.262" v="335" actId="2696"/>
        <pc:sldMkLst>
          <pc:docMk/>
          <pc:sldMk cId="2855964588" sldId="1862"/>
        </pc:sldMkLst>
      </pc:sldChg>
      <pc:sldChg chg="add modNotes">
        <pc:chgData name="Khattab, Sherif" userId="c83b1e15-36f3-4f46-aceb-05aac24c545e" providerId="ADAL" clId="{8E38DD0D-DEE8-F644-9967-8302017C0A67}" dt="2021-02-22T06:04:42.168" v="631"/>
        <pc:sldMkLst>
          <pc:docMk/>
          <pc:sldMk cId="3409369998" sldId="1862"/>
        </pc:sldMkLst>
      </pc:sldChg>
      <pc:sldChg chg="del">
        <pc:chgData name="Khattab, Sherif" userId="c83b1e15-36f3-4f46-aceb-05aac24c545e" providerId="ADAL" clId="{8E38DD0D-DEE8-F644-9967-8302017C0A67}" dt="2021-02-22T05:37:58.071" v="368" actId="2696"/>
        <pc:sldMkLst>
          <pc:docMk/>
          <pc:sldMk cId="73386315" sldId="1863"/>
        </pc:sldMkLst>
      </pc:sldChg>
      <pc:sldChg chg="add modNotes">
        <pc:chgData name="Khattab, Sherif" userId="c83b1e15-36f3-4f46-aceb-05aac24c545e" providerId="ADAL" clId="{8E38DD0D-DEE8-F644-9967-8302017C0A67}" dt="2021-02-22T06:04:42.168" v="631"/>
        <pc:sldMkLst>
          <pc:docMk/>
          <pc:sldMk cId="3737516041" sldId="1863"/>
        </pc:sldMkLst>
      </pc:sldChg>
      <pc:sldChg chg="add modNotes">
        <pc:chgData name="Khattab, Sherif" userId="c83b1e15-36f3-4f46-aceb-05aac24c545e" providerId="ADAL" clId="{8E38DD0D-DEE8-F644-9967-8302017C0A67}" dt="2021-02-22T06:04:42.168" v="631"/>
        <pc:sldMkLst>
          <pc:docMk/>
          <pc:sldMk cId="2432008761" sldId="1864"/>
        </pc:sldMkLst>
      </pc:sldChg>
      <pc:sldChg chg="add modNotes">
        <pc:chgData name="Khattab, Sherif" userId="c83b1e15-36f3-4f46-aceb-05aac24c545e" providerId="ADAL" clId="{8E38DD0D-DEE8-F644-9967-8302017C0A67}" dt="2021-02-22T06:04:42.168" v="631"/>
        <pc:sldMkLst>
          <pc:docMk/>
          <pc:sldMk cId="3123381846" sldId="1865"/>
        </pc:sldMkLst>
      </pc:sldChg>
      <pc:sldChg chg="add modNotes">
        <pc:chgData name="Khattab, Sherif" userId="c83b1e15-36f3-4f46-aceb-05aac24c545e" providerId="ADAL" clId="{8E38DD0D-DEE8-F644-9967-8302017C0A67}" dt="2021-02-22T06:04:42.168" v="631"/>
        <pc:sldMkLst>
          <pc:docMk/>
          <pc:sldMk cId="3970844411" sldId="1866"/>
        </pc:sldMkLst>
      </pc:sldChg>
      <pc:sldChg chg="add modNotes">
        <pc:chgData name="Khattab, Sherif" userId="c83b1e15-36f3-4f46-aceb-05aac24c545e" providerId="ADAL" clId="{8E38DD0D-DEE8-F644-9967-8302017C0A67}" dt="2021-02-22T06:04:42.168" v="631"/>
        <pc:sldMkLst>
          <pc:docMk/>
          <pc:sldMk cId="66987801" sldId="1867"/>
        </pc:sldMkLst>
      </pc:sldChg>
      <pc:sldChg chg="add modNotes">
        <pc:chgData name="Khattab, Sherif" userId="c83b1e15-36f3-4f46-aceb-05aac24c545e" providerId="ADAL" clId="{8E38DD0D-DEE8-F644-9967-8302017C0A67}" dt="2021-02-22T06:04:42.168" v="631"/>
        <pc:sldMkLst>
          <pc:docMk/>
          <pc:sldMk cId="422877061" sldId="1868"/>
        </pc:sldMkLst>
      </pc:sldChg>
      <pc:sldChg chg="add modNotes">
        <pc:chgData name="Khattab, Sherif" userId="c83b1e15-36f3-4f46-aceb-05aac24c545e" providerId="ADAL" clId="{8E38DD0D-DEE8-F644-9967-8302017C0A67}" dt="2021-02-22T06:04:42.168" v="631"/>
        <pc:sldMkLst>
          <pc:docMk/>
          <pc:sldMk cId="1496204835" sldId="1869"/>
        </pc:sldMkLst>
      </pc:sldChg>
      <pc:sldChg chg="add modNotes">
        <pc:chgData name="Khattab, Sherif" userId="c83b1e15-36f3-4f46-aceb-05aac24c545e" providerId="ADAL" clId="{8E38DD0D-DEE8-F644-9967-8302017C0A67}" dt="2021-02-22T06:04:42.168" v="631"/>
        <pc:sldMkLst>
          <pc:docMk/>
          <pc:sldMk cId="1687974841" sldId="1870"/>
        </pc:sldMkLst>
      </pc:sldChg>
      <pc:sldChg chg="add modNotes">
        <pc:chgData name="Khattab, Sherif" userId="c83b1e15-36f3-4f46-aceb-05aac24c545e" providerId="ADAL" clId="{8E38DD0D-DEE8-F644-9967-8302017C0A67}" dt="2021-02-22T06:04:42.168" v="631"/>
        <pc:sldMkLst>
          <pc:docMk/>
          <pc:sldMk cId="728089416" sldId="1871"/>
        </pc:sldMkLst>
      </pc:sldChg>
      <pc:sldChg chg="add modNotes">
        <pc:chgData name="Khattab, Sherif" userId="c83b1e15-36f3-4f46-aceb-05aac24c545e" providerId="ADAL" clId="{8E38DD0D-DEE8-F644-9967-8302017C0A67}" dt="2021-02-22T06:04:42.168" v="631"/>
        <pc:sldMkLst>
          <pc:docMk/>
          <pc:sldMk cId="3657925594" sldId="1872"/>
        </pc:sldMkLst>
      </pc:sldChg>
      <pc:sldChg chg="add modNotes">
        <pc:chgData name="Khattab, Sherif" userId="c83b1e15-36f3-4f46-aceb-05aac24c545e" providerId="ADAL" clId="{8E38DD0D-DEE8-F644-9967-8302017C0A67}" dt="2021-02-22T06:04:42.168" v="631"/>
        <pc:sldMkLst>
          <pc:docMk/>
          <pc:sldMk cId="194571508" sldId="1873"/>
        </pc:sldMkLst>
      </pc:sldChg>
      <pc:sldChg chg="add modNotes">
        <pc:chgData name="Khattab, Sherif" userId="c83b1e15-36f3-4f46-aceb-05aac24c545e" providerId="ADAL" clId="{8E38DD0D-DEE8-F644-9967-8302017C0A67}" dt="2021-02-22T06:04:42.168" v="631"/>
        <pc:sldMkLst>
          <pc:docMk/>
          <pc:sldMk cId="1477908616" sldId="1874"/>
        </pc:sldMkLst>
      </pc:sldChg>
      <pc:sldChg chg="add modNotes">
        <pc:chgData name="Khattab, Sherif" userId="c83b1e15-36f3-4f46-aceb-05aac24c545e" providerId="ADAL" clId="{8E38DD0D-DEE8-F644-9967-8302017C0A67}" dt="2021-02-22T06:04:42.168" v="631"/>
        <pc:sldMkLst>
          <pc:docMk/>
          <pc:sldMk cId="2874707963" sldId="1875"/>
        </pc:sldMkLst>
      </pc:sldChg>
      <pc:sldChg chg="add modNotes">
        <pc:chgData name="Khattab, Sherif" userId="c83b1e15-36f3-4f46-aceb-05aac24c545e" providerId="ADAL" clId="{8E38DD0D-DEE8-F644-9967-8302017C0A67}" dt="2021-02-22T06:04:42.168" v="631"/>
        <pc:sldMkLst>
          <pc:docMk/>
          <pc:sldMk cId="2242669048" sldId="1876"/>
        </pc:sldMkLst>
      </pc:sldChg>
    </pc:docChg>
  </pc:docChgLst>
  <pc:docChgLst>
    <pc:chgData name="Khattab, Sherif" userId="c83b1e15-36f3-4f46-aceb-05aac24c545e" providerId="ADAL" clId="{9BA15C20-14B1-413E-8179-1AAA42FBF59B}"/>
    <pc:docChg chg="undo custSel addSld delSld modSld delMainMaster">
      <pc:chgData name="Khattab, Sherif" userId="c83b1e15-36f3-4f46-aceb-05aac24c545e" providerId="ADAL" clId="{9BA15C20-14B1-413E-8179-1AAA42FBF59B}" dt="2021-02-02T05:52:23.656" v="257" actId="700"/>
      <pc:docMkLst>
        <pc:docMk/>
      </pc:docMkLst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62956611" sldId="259"/>
        </pc:sldMkLst>
      </pc:sldChg>
      <pc:sldChg chg="addSp modSp mod modClrScheme chgLayout">
        <pc:chgData name="Khattab, Sherif" userId="c83b1e15-36f3-4f46-aceb-05aac24c545e" providerId="ADAL" clId="{9BA15C20-14B1-413E-8179-1AAA42FBF59B}" dt="2021-02-02T05:52:23.656" v="257" actId="700"/>
        <pc:sldMkLst>
          <pc:docMk/>
          <pc:sldMk cId="2805000757" sldId="281"/>
        </pc:sldMkLst>
        <pc:spChg chg="add mod ord">
          <ac:chgData name="Khattab, Sherif" userId="c83b1e15-36f3-4f46-aceb-05aac24c545e" providerId="ADAL" clId="{9BA15C20-14B1-413E-8179-1AAA42FBF59B}" dt="2021-02-02T05:52:23.656" v="257" actId="700"/>
          <ac:spMkLst>
            <pc:docMk/>
            <pc:sldMk cId="2805000757" sldId="281"/>
            <ac:spMk id="2" creationId="{90B60445-6D45-4707-BE57-B39027B8E7D3}"/>
          </ac:spMkLst>
        </pc:spChg>
        <pc:spChg chg="mod ord">
          <ac:chgData name="Khattab, Sherif" userId="c83b1e15-36f3-4f46-aceb-05aac24c545e" providerId="ADAL" clId="{9BA15C20-14B1-413E-8179-1AAA42FBF59B}" dt="2021-02-02T05:52:23.656" v="257" actId="700"/>
          <ac:spMkLst>
            <pc:docMk/>
            <pc:sldMk cId="2805000757" sldId="281"/>
            <ac:spMk id="460" creationId="{00000000-0000-0000-0000-000000000000}"/>
          </ac:spMkLst>
        </pc:spChg>
        <pc:spChg chg="mod ord">
          <ac:chgData name="Khattab, Sherif" userId="c83b1e15-36f3-4f46-aceb-05aac24c545e" providerId="ADAL" clId="{9BA15C20-14B1-413E-8179-1AAA42FBF59B}" dt="2021-02-02T05:52:23.656" v="257" actId="700"/>
          <ac:spMkLst>
            <pc:docMk/>
            <pc:sldMk cId="2805000757" sldId="281"/>
            <ac:spMk id="462" creationId="{00000000-0000-0000-0000-000000000000}"/>
          </ac:spMkLst>
        </pc:spChg>
      </pc:sldChg>
      <pc:sldChg chg="addSp modSp mod modClrScheme chgLayout">
        <pc:chgData name="Khattab, Sherif" userId="c83b1e15-36f3-4f46-aceb-05aac24c545e" providerId="ADAL" clId="{9BA15C20-14B1-413E-8179-1AAA42FBF59B}" dt="2021-02-02T05:52:23.656" v="257" actId="700"/>
        <pc:sldMkLst>
          <pc:docMk/>
          <pc:sldMk cId="644336610" sldId="282"/>
        </pc:sldMkLst>
        <pc:spChg chg="add mod ord">
          <ac:chgData name="Khattab, Sherif" userId="c83b1e15-36f3-4f46-aceb-05aac24c545e" providerId="ADAL" clId="{9BA15C20-14B1-413E-8179-1AAA42FBF59B}" dt="2021-02-02T05:52:23.656" v="257" actId="700"/>
          <ac:spMkLst>
            <pc:docMk/>
            <pc:sldMk cId="644336610" sldId="282"/>
            <ac:spMk id="2" creationId="{18F6F50C-692C-4BB7-90E4-04D1641EEC95}"/>
          </ac:spMkLst>
        </pc:spChg>
        <pc:spChg chg="mod ord">
          <ac:chgData name="Khattab, Sherif" userId="c83b1e15-36f3-4f46-aceb-05aac24c545e" providerId="ADAL" clId="{9BA15C20-14B1-413E-8179-1AAA42FBF59B}" dt="2021-02-02T05:52:23.656" v="257" actId="700"/>
          <ac:spMkLst>
            <pc:docMk/>
            <pc:sldMk cId="644336610" sldId="282"/>
            <ac:spMk id="467" creationId="{00000000-0000-0000-0000-000000000000}"/>
          </ac:spMkLst>
        </pc:spChg>
        <pc:spChg chg="mod ord">
          <ac:chgData name="Khattab, Sherif" userId="c83b1e15-36f3-4f46-aceb-05aac24c545e" providerId="ADAL" clId="{9BA15C20-14B1-413E-8179-1AAA42FBF59B}" dt="2021-02-02T05:52:23.656" v="257" actId="700"/>
          <ac:spMkLst>
            <pc:docMk/>
            <pc:sldMk cId="644336610" sldId="282"/>
            <ac:spMk id="469" creationId="{00000000-0000-0000-0000-000000000000}"/>
          </ac:spMkLst>
        </pc:spChg>
      </pc:sldChg>
      <pc:sldChg chg="addSp modSp mod modClrScheme chgLayout">
        <pc:chgData name="Khattab, Sherif" userId="c83b1e15-36f3-4f46-aceb-05aac24c545e" providerId="ADAL" clId="{9BA15C20-14B1-413E-8179-1AAA42FBF59B}" dt="2021-02-02T05:52:23.656" v="257" actId="700"/>
        <pc:sldMkLst>
          <pc:docMk/>
          <pc:sldMk cId="3275560456" sldId="283"/>
        </pc:sldMkLst>
        <pc:spChg chg="add mod ord">
          <ac:chgData name="Khattab, Sherif" userId="c83b1e15-36f3-4f46-aceb-05aac24c545e" providerId="ADAL" clId="{9BA15C20-14B1-413E-8179-1AAA42FBF59B}" dt="2021-02-02T05:52:23.656" v="257" actId="700"/>
          <ac:spMkLst>
            <pc:docMk/>
            <pc:sldMk cId="3275560456" sldId="283"/>
            <ac:spMk id="2" creationId="{D0F334F8-8818-4FCC-8B65-BD40D9C391AB}"/>
          </ac:spMkLst>
        </pc:spChg>
        <pc:spChg chg="mod ord">
          <ac:chgData name="Khattab, Sherif" userId="c83b1e15-36f3-4f46-aceb-05aac24c545e" providerId="ADAL" clId="{9BA15C20-14B1-413E-8179-1AAA42FBF59B}" dt="2021-02-02T05:52:23.656" v="257" actId="700"/>
          <ac:spMkLst>
            <pc:docMk/>
            <pc:sldMk cId="3275560456" sldId="283"/>
            <ac:spMk id="474" creationId="{00000000-0000-0000-0000-000000000000}"/>
          </ac:spMkLst>
        </pc:spChg>
        <pc:spChg chg="mod ord">
          <ac:chgData name="Khattab, Sherif" userId="c83b1e15-36f3-4f46-aceb-05aac24c545e" providerId="ADAL" clId="{9BA15C20-14B1-413E-8179-1AAA42FBF59B}" dt="2021-02-02T05:52:23.656" v="257" actId="700"/>
          <ac:spMkLst>
            <pc:docMk/>
            <pc:sldMk cId="3275560456" sldId="283"/>
            <ac:spMk id="476" creationId="{00000000-0000-0000-0000-000000000000}"/>
          </ac:spMkLst>
        </pc:spChg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1273787362" sldId="392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2401930262" sldId="393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811987457" sldId="394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2890204605" sldId="395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2597936913" sldId="396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3574743674" sldId="397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777795780" sldId="398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2945536741" sldId="399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3261447239" sldId="400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225707824" sldId="401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3756086896" sldId="402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1876792183" sldId="403"/>
        </pc:sldMkLst>
      </pc:sldChg>
      <pc:sldChg chg="add">
        <pc:chgData name="Khattab, Sherif" userId="c83b1e15-36f3-4f46-aceb-05aac24c545e" providerId="ADAL" clId="{9BA15C20-14B1-413E-8179-1AAA42FBF59B}" dt="2021-02-02T05:50:13.749" v="236"/>
        <pc:sldMkLst>
          <pc:docMk/>
          <pc:sldMk cId="2952566816" sldId="403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318118368" sldId="404"/>
        </pc:sldMkLst>
      </pc:sldChg>
      <pc:sldChg chg="add">
        <pc:chgData name="Khattab, Sherif" userId="c83b1e15-36f3-4f46-aceb-05aac24c545e" providerId="ADAL" clId="{9BA15C20-14B1-413E-8179-1AAA42FBF59B}" dt="2021-02-02T05:50:13.749" v="236"/>
        <pc:sldMkLst>
          <pc:docMk/>
          <pc:sldMk cId="3854579775" sldId="404"/>
        </pc:sldMkLst>
      </pc:sldChg>
      <pc:sldChg chg="modSp mod">
        <pc:chgData name="Khattab, Sherif" userId="c83b1e15-36f3-4f46-aceb-05aac24c545e" providerId="ADAL" clId="{9BA15C20-14B1-413E-8179-1AAA42FBF59B}" dt="2021-02-01T14:22:54.010" v="46" actId="20577"/>
        <pc:sldMkLst>
          <pc:docMk/>
          <pc:sldMk cId="1068465410" sldId="496"/>
        </pc:sldMkLst>
        <pc:spChg chg="mod">
          <ac:chgData name="Khattab, Sherif" userId="c83b1e15-36f3-4f46-aceb-05aac24c545e" providerId="ADAL" clId="{9BA15C20-14B1-413E-8179-1AAA42FBF59B}" dt="2021-02-01T14:22:54.010" v="46" actId="20577"/>
          <ac:spMkLst>
            <pc:docMk/>
            <pc:sldMk cId="1068465410" sldId="496"/>
            <ac:spMk id="3" creationId="{2466C52D-9A48-4683-BE7F-268D8DB7FAAD}"/>
          </ac:spMkLst>
        </pc:spChg>
      </pc:sldChg>
      <pc:sldChg chg="modSp mod">
        <pc:chgData name="Khattab, Sherif" userId="c83b1e15-36f3-4f46-aceb-05aac24c545e" providerId="ADAL" clId="{9BA15C20-14B1-413E-8179-1AAA42FBF59B}" dt="2021-02-01T14:23:17.298" v="87" actId="20577"/>
        <pc:sldMkLst>
          <pc:docMk/>
          <pc:sldMk cId="2374057061" sldId="498"/>
        </pc:sldMkLst>
        <pc:spChg chg="mod">
          <ac:chgData name="Khattab, Sherif" userId="c83b1e15-36f3-4f46-aceb-05aac24c545e" providerId="ADAL" clId="{9BA15C20-14B1-413E-8179-1AAA42FBF59B}" dt="2021-02-01T14:23:17.298" v="87" actId="20577"/>
          <ac:spMkLst>
            <pc:docMk/>
            <pc:sldMk cId="2374057061" sldId="498"/>
            <ac:spMk id="3" creationId="{F832F02F-5ABF-4702-A259-B8272D97DD79}"/>
          </ac:spMkLst>
        </pc:spChg>
      </pc:sldChg>
      <pc:sldChg chg="modSp mod">
        <pc:chgData name="Khattab, Sherif" userId="c83b1e15-36f3-4f46-aceb-05aac24c545e" providerId="ADAL" clId="{9BA15C20-14B1-413E-8179-1AAA42FBF59B}" dt="2021-02-01T14:23:31.138" v="131" actId="20577"/>
        <pc:sldMkLst>
          <pc:docMk/>
          <pc:sldMk cId="2823856332" sldId="499"/>
        </pc:sldMkLst>
        <pc:spChg chg="mod">
          <ac:chgData name="Khattab, Sherif" userId="c83b1e15-36f3-4f46-aceb-05aac24c545e" providerId="ADAL" clId="{9BA15C20-14B1-413E-8179-1AAA42FBF59B}" dt="2021-02-01T14:23:31.138" v="131" actId="20577"/>
          <ac:spMkLst>
            <pc:docMk/>
            <pc:sldMk cId="2823856332" sldId="499"/>
            <ac:spMk id="3" creationId="{E1064C43-9078-4C76-A016-C8AE45AE9774}"/>
          </ac:spMkLst>
        </pc:spChg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2435766761" sldId="503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1128397823" sldId="504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729670177" sldId="505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700442057" sldId="506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1569011807" sldId="507"/>
        </pc:sldMkLst>
      </pc:sldChg>
      <pc:sldChg chg="modSp mod">
        <pc:chgData name="Khattab, Sherif" userId="c83b1e15-36f3-4f46-aceb-05aac24c545e" providerId="ADAL" clId="{9BA15C20-14B1-413E-8179-1AAA42FBF59B}" dt="2021-02-01T14:24:09.100" v="194" actId="20577"/>
        <pc:sldMkLst>
          <pc:docMk/>
          <pc:sldMk cId="1241308872" sldId="1860"/>
        </pc:sldMkLst>
        <pc:spChg chg="mod">
          <ac:chgData name="Khattab, Sherif" userId="c83b1e15-36f3-4f46-aceb-05aac24c545e" providerId="ADAL" clId="{9BA15C20-14B1-413E-8179-1AAA42FBF59B}" dt="2021-02-01T14:23:53.950" v="150" actId="20577"/>
          <ac:spMkLst>
            <pc:docMk/>
            <pc:sldMk cId="1241308872" sldId="1860"/>
            <ac:spMk id="2" creationId="{09964AE1-DBFC-2848-B191-FE3ED1AFB0DB}"/>
          </ac:spMkLst>
        </pc:spChg>
        <pc:spChg chg="mod">
          <ac:chgData name="Khattab, Sherif" userId="c83b1e15-36f3-4f46-aceb-05aac24c545e" providerId="ADAL" clId="{9BA15C20-14B1-413E-8179-1AAA42FBF59B}" dt="2021-02-01T14:24:09.100" v="194" actId="20577"/>
          <ac:spMkLst>
            <pc:docMk/>
            <pc:sldMk cId="1241308872" sldId="1860"/>
            <ac:spMk id="3" creationId="{BDC81B29-68EF-D34F-B9F6-D9EC25476DFF}"/>
          </ac:spMkLst>
        </pc:spChg>
      </pc:sldChg>
      <pc:sldChg chg="addSp delSp modSp new mod">
        <pc:chgData name="Khattab, Sherif" userId="c83b1e15-36f3-4f46-aceb-05aac24c545e" providerId="ADAL" clId="{9BA15C20-14B1-413E-8179-1AAA42FBF59B}" dt="2021-02-02T05:45:31.755" v="218" actId="478"/>
        <pc:sldMkLst>
          <pc:docMk/>
          <pc:sldMk cId="2854800105" sldId="1861"/>
        </pc:sldMkLst>
        <pc:spChg chg="mod">
          <ac:chgData name="Khattab, Sherif" userId="c83b1e15-36f3-4f46-aceb-05aac24c545e" providerId="ADAL" clId="{9BA15C20-14B1-413E-8179-1AAA42FBF59B}" dt="2021-02-02T05:43:16.467" v="210" actId="20577"/>
          <ac:spMkLst>
            <pc:docMk/>
            <pc:sldMk cId="2854800105" sldId="1861"/>
            <ac:spMk id="2" creationId="{664D60B9-2E56-4B3E-9E8A-86555E3EF1DD}"/>
          </ac:spMkLst>
        </pc:spChg>
        <pc:spChg chg="mod">
          <ac:chgData name="Khattab, Sherif" userId="c83b1e15-36f3-4f46-aceb-05aac24c545e" providerId="ADAL" clId="{9BA15C20-14B1-413E-8179-1AAA42FBF59B}" dt="2021-02-02T05:43:32.843" v="212" actId="14100"/>
          <ac:spMkLst>
            <pc:docMk/>
            <pc:sldMk cId="2854800105" sldId="1861"/>
            <ac:spMk id="3" creationId="{FFAFB52B-2E6F-46B9-B30A-1F102EA7AC52}"/>
          </ac:spMkLst>
        </pc:spChg>
        <pc:picChg chg="add del mod">
          <ac:chgData name="Khattab, Sherif" userId="c83b1e15-36f3-4f46-aceb-05aac24c545e" providerId="ADAL" clId="{9BA15C20-14B1-413E-8179-1AAA42FBF59B}" dt="2021-02-02T05:45:31.755" v="218" actId="478"/>
          <ac:picMkLst>
            <pc:docMk/>
            <pc:sldMk cId="2854800105" sldId="1861"/>
            <ac:picMk id="8" creationId="{A8410650-E031-4506-B009-6B6B36361F4D}"/>
          </ac:picMkLst>
        </pc:picChg>
        <pc:inkChg chg="add del">
          <ac:chgData name="Khattab, Sherif" userId="c83b1e15-36f3-4f46-aceb-05aac24c545e" providerId="ADAL" clId="{9BA15C20-14B1-413E-8179-1AAA42FBF59B}" dt="2021-02-02T05:43:50.762" v="213" actId="478"/>
          <ac:inkMkLst>
            <pc:docMk/>
            <pc:sldMk cId="2854800105" sldId="1861"/>
            <ac:inkMk id="6" creationId="{859A672F-7507-4DF0-965B-F17FE4605304}"/>
          </ac:inkMkLst>
        </pc:inkChg>
      </pc:sldChg>
      <pc:sldChg chg="addSp delSp modSp new mod">
        <pc:chgData name="Khattab, Sherif" userId="c83b1e15-36f3-4f46-aceb-05aac24c545e" providerId="ADAL" clId="{9BA15C20-14B1-413E-8179-1AAA42FBF59B}" dt="2021-02-02T05:48:55.725" v="235" actId="14100"/>
        <pc:sldMkLst>
          <pc:docMk/>
          <pc:sldMk cId="3808489731" sldId="1862"/>
        </pc:sldMkLst>
        <pc:spChg chg="mod">
          <ac:chgData name="Khattab, Sherif" userId="c83b1e15-36f3-4f46-aceb-05aac24c545e" providerId="ADAL" clId="{9BA15C20-14B1-413E-8179-1AAA42FBF59B}" dt="2021-02-02T05:45:43.092" v="231" actId="20577"/>
          <ac:spMkLst>
            <pc:docMk/>
            <pc:sldMk cId="3808489731" sldId="1862"/>
            <ac:spMk id="2" creationId="{3DC95D2F-92E9-4462-B3AA-611F9058730E}"/>
          </ac:spMkLst>
        </pc:spChg>
        <pc:spChg chg="del">
          <ac:chgData name="Khattab, Sherif" userId="c83b1e15-36f3-4f46-aceb-05aac24c545e" providerId="ADAL" clId="{9BA15C20-14B1-413E-8179-1AAA42FBF59B}" dt="2021-02-02T05:48:48.329" v="232"/>
          <ac:spMkLst>
            <pc:docMk/>
            <pc:sldMk cId="3808489731" sldId="1862"/>
            <ac:spMk id="3" creationId="{55884909-15C6-4E5B-94F2-1B32C5FBD943}"/>
          </ac:spMkLst>
        </pc:spChg>
        <pc:picChg chg="add mod">
          <ac:chgData name="Khattab, Sherif" userId="c83b1e15-36f3-4f46-aceb-05aac24c545e" providerId="ADAL" clId="{9BA15C20-14B1-413E-8179-1AAA42FBF59B}" dt="2021-02-02T05:48:55.725" v="235" actId="14100"/>
          <ac:picMkLst>
            <pc:docMk/>
            <pc:sldMk cId="3808489731" sldId="1862"/>
            <ac:picMk id="7" creationId="{326EE136-F0FD-4B64-9C67-19A711011E37}"/>
          </ac:picMkLst>
        </pc:picChg>
      </pc:sldChg>
      <pc:sldChg chg="addSp delSp modSp new mod modClrScheme chgLayout">
        <pc:chgData name="Khattab, Sherif" userId="c83b1e15-36f3-4f46-aceb-05aac24c545e" providerId="ADAL" clId="{9BA15C20-14B1-413E-8179-1AAA42FBF59B}" dt="2021-02-02T05:52:15" v="256" actId="700"/>
        <pc:sldMkLst>
          <pc:docMk/>
          <pc:sldMk cId="551485046" sldId="1863"/>
        </pc:sldMkLst>
        <pc:spChg chg="del">
          <ac:chgData name="Khattab, Sherif" userId="c83b1e15-36f3-4f46-aceb-05aac24c545e" providerId="ADAL" clId="{9BA15C20-14B1-413E-8179-1AAA42FBF59B}" dt="2021-02-02T05:52:09.705" v="255" actId="700"/>
          <ac:spMkLst>
            <pc:docMk/>
            <pc:sldMk cId="551485046" sldId="1863"/>
            <ac:spMk id="2" creationId="{32EEE0CB-7A9C-4E62-B3D4-ABE532AA6220}"/>
          </ac:spMkLst>
        </pc:spChg>
        <pc:spChg chg="mod ord">
          <ac:chgData name="Khattab, Sherif" userId="c83b1e15-36f3-4f46-aceb-05aac24c545e" providerId="ADAL" clId="{9BA15C20-14B1-413E-8179-1AAA42FBF59B}" dt="2021-02-02T05:52:15" v="256" actId="700"/>
          <ac:spMkLst>
            <pc:docMk/>
            <pc:sldMk cId="551485046" sldId="1863"/>
            <ac:spMk id="3" creationId="{F353DFE7-5E48-4678-88F9-249C85D9FB6B}"/>
          </ac:spMkLst>
        </pc:spChg>
        <pc:spChg chg="mod ord">
          <ac:chgData name="Khattab, Sherif" userId="c83b1e15-36f3-4f46-aceb-05aac24c545e" providerId="ADAL" clId="{9BA15C20-14B1-413E-8179-1AAA42FBF59B}" dt="2021-02-02T05:52:15" v="256" actId="700"/>
          <ac:spMkLst>
            <pc:docMk/>
            <pc:sldMk cId="551485046" sldId="1863"/>
            <ac:spMk id="4" creationId="{DA4ADD44-E358-497D-A07F-D9946707740D}"/>
          </ac:spMkLst>
        </pc:spChg>
        <pc:spChg chg="add del mod ord">
          <ac:chgData name="Khattab, Sherif" userId="c83b1e15-36f3-4f46-aceb-05aac24c545e" providerId="ADAL" clId="{9BA15C20-14B1-413E-8179-1AAA42FBF59B}" dt="2021-02-02T05:52:15" v="256" actId="700"/>
          <ac:spMkLst>
            <pc:docMk/>
            <pc:sldMk cId="551485046" sldId="1863"/>
            <ac:spMk id="7" creationId="{FE8C3318-9D7C-4940-B839-50ED315D246E}"/>
          </ac:spMkLst>
        </pc:spChg>
        <pc:spChg chg="add mod ord">
          <ac:chgData name="Khattab, Sherif" userId="c83b1e15-36f3-4f46-aceb-05aac24c545e" providerId="ADAL" clId="{9BA15C20-14B1-413E-8179-1AAA42FBF59B}" dt="2021-02-02T05:52:15" v="256" actId="700"/>
          <ac:spMkLst>
            <pc:docMk/>
            <pc:sldMk cId="551485046" sldId="1863"/>
            <ac:spMk id="8" creationId="{9D6B6965-4F82-4738-80C4-F08AD114D3F6}"/>
          </ac:spMkLst>
        </pc:spChg>
        <pc:picChg chg="add mod">
          <ac:chgData name="Khattab, Sherif" userId="c83b1e15-36f3-4f46-aceb-05aac24c545e" providerId="ADAL" clId="{9BA15C20-14B1-413E-8179-1AAA42FBF59B}" dt="2021-02-02T05:51:20.087" v="254" actId="962"/>
          <ac:picMkLst>
            <pc:docMk/>
            <pc:sldMk cId="551485046" sldId="1863"/>
            <ac:picMk id="6" creationId="{81EA26B8-8DD2-49AA-9483-A5CA3C75C6D7}"/>
          </ac:picMkLst>
        </pc:picChg>
      </pc:sldChg>
      <pc:sldMasterChg chg="del delSldLayout">
        <pc:chgData name="Khattab, Sherif" userId="c83b1e15-36f3-4f46-aceb-05aac24c545e" providerId="ADAL" clId="{9BA15C20-14B1-413E-8179-1AAA42FBF59B}" dt="2021-02-02T05:52:23.656" v="257" actId="700"/>
        <pc:sldMasterMkLst>
          <pc:docMk/>
          <pc:sldMasterMk cId="809665058" sldId="2147483714"/>
        </pc:sldMasterMkLst>
        <pc:sldLayoutChg chg="del">
          <pc:chgData name="Khattab, Sherif" userId="c83b1e15-36f3-4f46-aceb-05aac24c545e" providerId="ADAL" clId="{9BA15C20-14B1-413E-8179-1AAA42FBF59B}" dt="2021-02-02T05:52:23.656" v="257" actId="700"/>
          <pc:sldLayoutMkLst>
            <pc:docMk/>
            <pc:sldMasterMk cId="809665058" sldId="2147483714"/>
            <pc:sldLayoutMk cId="455426626" sldId="2147483715"/>
          </pc:sldLayoutMkLst>
        </pc:sldLayoutChg>
        <pc:sldLayoutChg chg="del">
          <pc:chgData name="Khattab, Sherif" userId="c83b1e15-36f3-4f46-aceb-05aac24c545e" providerId="ADAL" clId="{9BA15C20-14B1-413E-8179-1AAA42FBF59B}" dt="2021-02-02T05:52:23.656" v="257" actId="700"/>
          <pc:sldLayoutMkLst>
            <pc:docMk/>
            <pc:sldMasterMk cId="809665058" sldId="2147483714"/>
            <pc:sldLayoutMk cId="2429756440" sldId="2147483716"/>
          </pc:sldLayoutMkLst>
        </pc:sldLayoutChg>
        <pc:sldLayoutChg chg="del">
          <pc:chgData name="Khattab, Sherif" userId="c83b1e15-36f3-4f46-aceb-05aac24c545e" providerId="ADAL" clId="{9BA15C20-14B1-413E-8179-1AAA42FBF59B}" dt="2021-02-02T05:52:23.656" v="257" actId="700"/>
          <pc:sldLayoutMkLst>
            <pc:docMk/>
            <pc:sldMasterMk cId="809665058" sldId="2147483714"/>
            <pc:sldLayoutMk cId="2438262767" sldId="2147483717"/>
          </pc:sldLayoutMkLst>
        </pc:sldLayoutChg>
        <pc:sldLayoutChg chg="del">
          <pc:chgData name="Khattab, Sherif" userId="c83b1e15-36f3-4f46-aceb-05aac24c545e" providerId="ADAL" clId="{9BA15C20-14B1-413E-8179-1AAA42FBF59B}" dt="2021-02-02T05:52:23.656" v="257" actId="700"/>
          <pc:sldLayoutMkLst>
            <pc:docMk/>
            <pc:sldMasterMk cId="809665058" sldId="2147483714"/>
            <pc:sldLayoutMk cId="3492704835" sldId="2147483718"/>
          </pc:sldLayoutMkLst>
        </pc:sldLayoutChg>
        <pc:sldLayoutChg chg="del">
          <pc:chgData name="Khattab, Sherif" userId="c83b1e15-36f3-4f46-aceb-05aac24c545e" providerId="ADAL" clId="{9BA15C20-14B1-413E-8179-1AAA42FBF59B}" dt="2021-02-02T05:52:23.656" v="257" actId="700"/>
          <pc:sldLayoutMkLst>
            <pc:docMk/>
            <pc:sldMasterMk cId="809665058" sldId="2147483714"/>
            <pc:sldLayoutMk cId="637508127" sldId="2147483719"/>
          </pc:sldLayoutMkLst>
        </pc:sldLayoutChg>
        <pc:sldLayoutChg chg="del">
          <pc:chgData name="Khattab, Sherif" userId="c83b1e15-36f3-4f46-aceb-05aac24c545e" providerId="ADAL" clId="{9BA15C20-14B1-413E-8179-1AAA42FBF59B}" dt="2021-02-02T05:52:23.656" v="257" actId="700"/>
          <pc:sldLayoutMkLst>
            <pc:docMk/>
            <pc:sldMasterMk cId="809665058" sldId="2147483714"/>
            <pc:sldLayoutMk cId="4039971989" sldId="2147483720"/>
          </pc:sldLayoutMkLst>
        </pc:sldLayoutChg>
      </pc:sldMasterChg>
    </pc:docChg>
  </pc:docChgLst>
  <pc:docChgLst>
    <pc:chgData name="Sherif Khattab" userId="c83b1e15-36f3-4f46-aceb-05aac24c545e" providerId="ADAL" clId="{A39C0F06-3ACD-4A80-959E-27B8DA2E0237}"/>
    <pc:docChg chg="custSel addSld delSld modSld">
      <pc:chgData name="Sherif Khattab" userId="c83b1e15-36f3-4f46-aceb-05aac24c545e" providerId="ADAL" clId="{A39C0F06-3ACD-4A80-959E-27B8DA2E0237}" dt="2021-03-11T04:36:20.461" v="139" actId="404"/>
      <pc:docMkLst>
        <pc:docMk/>
      </pc:docMkLst>
      <pc:sldChg chg="addSp modSp mod">
        <pc:chgData name="Sherif Khattab" userId="c83b1e15-36f3-4f46-aceb-05aac24c545e" providerId="ADAL" clId="{A39C0F06-3ACD-4A80-959E-27B8DA2E0237}" dt="2021-03-11T04:35:43.687" v="129" actId="27636"/>
        <pc:sldMkLst>
          <pc:docMk/>
          <pc:sldMk cId="3008447587" sldId="262"/>
        </pc:sldMkLst>
        <pc:spChg chg="mod">
          <ac:chgData name="Sherif Khattab" userId="c83b1e15-36f3-4f46-aceb-05aac24c545e" providerId="ADAL" clId="{A39C0F06-3ACD-4A80-959E-27B8DA2E0237}" dt="2021-03-11T04:35:43.687" v="129" actId="27636"/>
          <ac:spMkLst>
            <pc:docMk/>
            <pc:sldMk cId="3008447587" sldId="262"/>
            <ac:spMk id="124" creationId="{00000000-0000-0000-0000-000000000000}"/>
          </ac:spMkLst>
        </pc:spChg>
        <pc:picChg chg="add mod">
          <ac:chgData name="Sherif Khattab" userId="c83b1e15-36f3-4f46-aceb-05aac24c545e" providerId="ADAL" clId="{A39C0F06-3ACD-4A80-959E-27B8DA2E0237}" dt="2021-03-11T04:35:33.018" v="127" actId="14100"/>
          <ac:picMkLst>
            <pc:docMk/>
            <pc:sldMk cId="3008447587" sldId="262"/>
            <ac:picMk id="3" creationId="{4C86A1BC-3E24-4DD7-A9B8-09904E8E8D9B}"/>
          </ac:picMkLst>
        </pc:picChg>
      </pc:sldChg>
      <pc:sldChg chg="del">
        <pc:chgData name="Sherif Khattab" userId="c83b1e15-36f3-4f46-aceb-05aac24c545e" providerId="ADAL" clId="{A39C0F06-3ACD-4A80-959E-27B8DA2E0237}" dt="2021-03-11T04:32:21.899" v="0" actId="47"/>
        <pc:sldMkLst>
          <pc:docMk/>
          <pc:sldMk cId="2557790902" sldId="271"/>
        </pc:sldMkLst>
      </pc:sldChg>
      <pc:sldChg chg="del">
        <pc:chgData name="Sherif Khattab" userId="c83b1e15-36f3-4f46-aceb-05aac24c545e" providerId="ADAL" clId="{A39C0F06-3ACD-4A80-959E-27B8DA2E0237}" dt="2021-03-11T04:32:21.899" v="0" actId="47"/>
        <pc:sldMkLst>
          <pc:docMk/>
          <pc:sldMk cId="1118543134" sldId="272"/>
        </pc:sldMkLst>
      </pc:sldChg>
      <pc:sldChg chg="del">
        <pc:chgData name="Sherif Khattab" userId="c83b1e15-36f3-4f46-aceb-05aac24c545e" providerId="ADAL" clId="{A39C0F06-3ACD-4A80-959E-27B8DA2E0237}" dt="2021-03-11T04:32:21.899" v="0" actId="47"/>
        <pc:sldMkLst>
          <pc:docMk/>
          <pc:sldMk cId="2691998312" sldId="273"/>
        </pc:sldMkLst>
      </pc:sldChg>
      <pc:sldChg chg="del">
        <pc:chgData name="Sherif Khattab" userId="c83b1e15-36f3-4f46-aceb-05aac24c545e" providerId="ADAL" clId="{A39C0F06-3ACD-4A80-959E-27B8DA2E0237}" dt="2021-03-11T04:32:21.899" v="0" actId="47"/>
        <pc:sldMkLst>
          <pc:docMk/>
          <pc:sldMk cId="2133318755" sldId="274"/>
        </pc:sldMkLst>
      </pc:sldChg>
      <pc:sldChg chg="del">
        <pc:chgData name="Sherif Khattab" userId="c83b1e15-36f3-4f46-aceb-05aac24c545e" providerId="ADAL" clId="{A39C0F06-3ACD-4A80-959E-27B8DA2E0237}" dt="2021-03-11T04:32:21.899" v="0" actId="47"/>
        <pc:sldMkLst>
          <pc:docMk/>
          <pc:sldMk cId="2311520778" sldId="275"/>
        </pc:sldMkLst>
      </pc:sldChg>
      <pc:sldChg chg="del">
        <pc:chgData name="Sherif Khattab" userId="c83b1e15-36f3-4f46-aceb-05aac24c545e" providerId="ADAL" clId="{A39C0F06-3ACD-4A80-959E-27B8DA2E0237}" dt="2021-03-11T04:32:21.899" v="0" actId="47"/>
        <pc:sldMkLst>
          <pc:docMk/>
          <pc:sldMk cId="233655457" sldId="276"/>
        </pc:sldMkLst>
      </pc:sldChg>
      <pc:sldChg chg="del">
        <pc:chgData name="Sherif Khattab" userId="c83b1e15-36f3-4f46-aceb-05aac24c545e" providerId="ADAL" clId="{A39C0F06-3ACD-4A80-959E-27B8DA2E0237}" dt="2021-03-11T04:32:21.899" v="0" actId="47"/>
        <pc:sldMkLst>
          <pc:docMk/>
          <pc:sldMk cId="3053995854" sldId="277"/>
        </pc:sldMkLst>
      </pc:sldChg>
      <pc:sldChg chg="del">
        <pc:chgData name="Sherif Khattab" userId="c83b1e15-36f3-4f46-aceb-05aac24c545e" providerId="ADAL" clId="{A39C0F06-3ACD-4A80-959E-27B8DA2E0237}" dt="2021-03-11T04:32:21.899" v="0" actId="47"/>
        <pc:sldMkLst>
          <pc:docMk/>
          <pc:sldMk cId="1811935394" sldId="278"/>
        </pc:sldMkLst>
      </pc:sldChg>
      <pc:sldChg chg="del">
        <pc:chgData name="Sherif Khattab" userId="c83b1e15-36f3-4f46-aceb-05aac24c545e" providerId="ADAL" clId="{A39C0F06-3ACD-4A80-959E-27B8DA2E0237}" dt="2021-03-11T04:32:21.899" v="0" actId="47"/>
        <pc:sldMkLst>
          <pc:docMk/>
          <pc:sldMk cId="4282602578" sldId="279"/>
        </pc:sldMkLst>
      </pc:sldChg>
      <pc:sldChg chg="del">
        <pc:chgData name="Sherif Khattab" userId="c83b1e15-36f3-4f46-aceb-05aac24c545e" providerId="ADAL" clId="{A39C0F06-3ACD-4A80-959E-27B8DA2E0237}" dt="2021-03-11T04:32:21.899" v="0" actId="47"/>
        <pc:sldMkLst>
          <pc:docMk/>
          <pc:sldMk cId="2064182818" sldId="280"/>
        </pc:sldMkLst>
      </pc:sldChg>
      <pc:sldChg chg="del">
        <pc:chgData name="Sherif Khattab" userId="c83b1e15-36f3-4f46-aceb-05aac24c545e" providerId="ADAL" clId="{A39C0F06-3ACD-4A80-959E-27B8DA2E0237}" dt="2021-03-11T04:32:21.899" v="0" actId="47"/>
        <pc:sldMkLst>
          <pc:docMk/>
          <pc:sldMk cId="1176984094" sldId="281"/>
        </pc:sldMkLst>
      </pc:sldChg>
      <pc:sldChg chg="del">
        <pc:chgData name="Sherif Khattab" userId="c83b1e15-36f3-4f46-aceb-05aac24c545e" providerId="ADAL" clId="{A39C0F06-3ACD-4A80-959E-27B8DA2E0237}" dt="2021-03-11T04:32:21.899" v="0" actId="47"/>
        <pc:sldMkLst>
          <pc:docMk/>
          <pc:sldMk cId="2660234191" sldId="282"/>
        </pc:sldMkLst>
      </pc:sldChg>
      <pc:sldChg chg="del">
        <pc:chgData name="Sherif Khattab" userId="c83b1e15-36f3-4f46-aceb-05aac24c545e" providerId="ADAL" clId="{A39C0F06-3ACD-4A80-959E-27B8DA2E0237}" dt="2021-03-11T04:32:21.899" v="0" actId="47"/>
        <pc:sldMkLst>
          <pc:docMk/>
          <pc:sldMk cId="3287119407" sldId="283"/>
        </pc:sldMkLst>
      </pc:sldChg>
      <pc:sldChg chg="del">
        <pc:chgData name="Sherif Khattab" userId="c83b1e15-36f3-4f46-aceb-05aac24c545e" providerId="ADAL" clId="{A39C0F06-3ACD-4A80-959E-27B8DA2E0237}" dt="2021-03-11T04:32:21.899" v="0" actId="47"/>
        <pc:sldMkLst>
          <pc:docMk/>
          <pc:sldMk cId="1894116939" sldId="284"/>
        </pc:sldMkLst>
      </pc:sldChg>
      <pc:sldChg chg="del">
        <pc:chgData name="Sherif Khattab" userId="c83b1e15-36f3-4f46-aceb-05aac24c545e" providerId="ADAL" clId="{A39C0F06-3ACD-4A80-959E-27B8DA2E0237}" dt="2021-03-11T04:32:21.899" v="0" actId="47"/>
        <pc:sldMkLst>
          <pc:docMk/>
          <pc:sldMk cId="3005182169" sldId="285"/>
        </pc:sldMkLst>
      </pc:sldChg>
      <pc:sldChg chg="del">
        <pc:chgData name="Sherif Khattab" userId="c83b1e15-36f3-4f46-aceb-05aac24c545e" providerId="ADAL" clId="{A39C0F06-3ACD-4A80-959E-27B8DA2E0237}" dt="2021-03-11T04:32:21.899" v="0" actId="47"/>
        <pc:sldMkLst>
          <pc:docMk/>
          <pc:sldMk cId="3505924664" sldId="286"/>
        </pc:sldMkLst>
      </pc:sldChg>
      <pc:sldChg chg="del">
        <pc:chgData name="Sherif Khattab" userId="c83b1e15-36f3-4f46-aceb-05aac24c545e" providerId="ADAL" clId="{A39C0F06-3ACD-4A80-959E-27B8DA2E0237}" dt="2021-03-11T04:32:21.899" v="0" actId="47"/>
        <pc:sldMkLst>
          <pc:docMk/>
          <pc:sldMk cId="2565854543" sldId="287"/>
        </pc:sldMkLst>
      </pc:sldChg>
      <pc:sldChg chg="modSp mod">
        <pc:chgData name="Sherif Khattab" userId="c83b1e15-36f3-4f46-aceb-05aac24c545e" providerId="ADAL" clId="{A39C0F06-3ACD-4A80-959E-27B8DA2E0237}" dt="2021-03-11T04:36:20.461" v="139" actId="404"/>
        <pc:sldMkLst>
          <pc:docMk/>
          <pc:sldMk cId="2876534842" sldId="300"/>
        </pc:sldMkLst>
        <pc:spChg chg="mod">
          <ac:chgData name="Sherif Khattab" userId="c83b1e15-36f3-4f46-aceb-05aac24c545e" providerId="ADAL" clId="{A39C0F06-3ACD-4A80-959E-27B8DA2E0237}" dt="2021-03-11T04:36:20.461" v="139" actId="404"/>
          <ac:spMkLst>
            <pc:docMk/>
            <pc:sldMk cId="2876534842" sldId="300"/>
            <ac:spMk id="533" creationId="{00000000-0000-0000-0000-000000000000}"/>
          </ac:spMkLst>
        </pc:spChg>
      </pc:sldChg>
      <pc:sldChg chg="addSp modSp new mod">
        <pc:chgData name="Sherif Khattab" userId="c83b1e15-36f3-4f46-aceb-05aac24c545e" providerId="ADAL" clId="{A39C0F06-3ACD-4A80-959E-27B8DA2E0237}" dt="2021-03-11T04:32:50.250" v="15" actId="1076"/>
        <pc:sldMkLst>
          <pc:docMk/>
          <pc:sldMk cId="3291192904" sldId="1862"/>
        </pc:sldMkLst>
        <pc:spChg chg="mod">
          <ac:chgData name="Sherif Khattab" userId="c83b1e15-36f3-4f46-aceb-05aac24c545e" providerId="ADAL" clId="{A39C0F06-3ACD-4A80-959E-27B8DA2E0237}" dt="2021-03-11T04:32:34.225" v="12" actId="20577"/>
          <ac:spMkLst>
            <pc:docMk/>
            <pc:sldMk cId="3291192904" sldId="1862"/>
            <ac:spMk id="2" creationId="{8E4A633D-6561-420E-9CA4-D6D6CD19E954}"/>
          </ac:spMkLst>
        </pc:spChg>
        <pc:picChg chg="add mod">
          <ac:chgData name="Sherif Khattab" userId="c83b1e15-36f3-4f46-aceb-05aac24c545e" providerId="ADAL" clId="{A39C0F06-3ACD-4A80-959E-27B8DA2E0237}" dt="2021-03-11T04:32:50.250" v="15" actId="1076"/>
          <ac:picMkLst>
            <pc:docMk/>
            <pc:sldMk cId="3291192904" sldId="1862"/>
            <ac:picMk id="7" creationId="{68512CB2-DDA4-4302-9881-D19C422F6F4A}"/>
          </ac:picMkLst>
        </pc:picChg>
      </pc:sldChg>
      <pc:sldChg chg="addSp modSp new mod">
        <pc:chgData name="Sherif Khattab" userId="c83b1e15-36f3-4f46-aceb-05aac24c545e" providerId="ADAL" clId="{A39C0F06-3ACD-4A80-959E-27B8DA2E0237}" dt="2021-03-11T04:33:20.717" v="34" actId="1076"/>
        <pc:sldMkLst>
          <pc:docMk/>
          <pc:sldMk cId="3384852747" sldId="1863"/>
        </pc:sldMkLst>
        <pc:spChg chg="mod">
          <ac:chgData name="Sherif Khattab" userId="c83b1e15-36f3-4f46-aceb-05aac24c545e" providerId="ADAL" clId="{A39C0F06-3ACD-4A80-959E-27B8DA2E0237}" dt="2021-03-11T04:33:14.844" v="31" actId="20577"/>
          <ac:spMkLst>
            <pc:docMk/>
            <pc:sldMk cId="3384852747" sldId="1863"/>
            <ac:spMk id="2" creationId="{1A7FA413-F384-40E9-8317-EDE80ABFD0D9}"/>
          </ac:spMkLst>
        </pc:spChg>
        <pc:picChg chg="add mod">
          <ac:chgData name="Sherif Khattab" userId="c83b1e15-36f3-4f46-aceb-05aac24c545e" providerId="ADAL" clId="{A39C0F06-3ACD-4A80-959E-27B8DA2E0237}" dt="2021-03-11T04:33:20.717" v="34" actId="1076"/>
          <ac:picMkLst>
            <pc:docMk/>
            <pc:sldMk cId="3384852747" sldId="1863"/>
            <ac:picMk id="7" creationId="{33D5FF91-2CBE-4BF6-8CE9-1FEED7706CD9}"/>
          </ac:picMkLst>
        </pc:picChg>
      </pc:sldChg>
      <pc:sldChg chg="addSp delSp modSp new mod">
        <pc:chgData name="Sherif Khattab" userId="c83b1e15-36f3-4f46-aceb-05aac24c545e" providerId="ADAL" clId="{A39C0F06-3ACD-4A80-959E-27B8DA2E0237}" dt="2021-03-11T04:34:15.419" v="100" actId="22"/>
        <pc:sldMkLst>
          <pc:docMk/>
          <pc:sldMk cId="1754878698" sldId="1864"/>
        </pc:sldMkLst>
        <pc:spChg chg="mod">
          <ac:chgData name="Sherif Khattab" userId="c83b1e15-36f3-4f46-aceb-05aac24c545e" providerId="ADAL" clId="{A39C0F06-3ACD-4A80-959E-27B8DA2E0237}" dt="2021-03-11T04:33:51.694" v="97" actId="20577"/>
          <ac:spMkLst>
            <pc:docMk/>
            <pc:sldMk cId="1754878698" sldId="1864"/>
            <ac:spMk id="2" creationId="{FC716AD1-C68A-4F4A-8015-92AEB7007D90}"/>
          </ac:spMkLst>
        </pc:spChg>
        <pc:picChg chg="add">
          <ac:chgData name="Sherif Khattab" userId="c83b1e15-36f3-4f46-aceb-05aac24c545e" providerId="ADAL" clId="{A39C0F06-3ACD-4A80-959E-27B8DA2E0237}" dt="2021-03-11T04:34:15.419" v="100" actId="22"/>
          <ac:picMkLst>
            <pc:docMk/>
            <pc:sldMk cId="1754878698" sldId="1864"/>
            <ac:picMk id="8" creationId="{7999B3B8-789D-4DF7-8098-D59881AD130F}"/>
          </ac:picMkLst>
        </pc:picChg>
        <pc:inkChg chg="add del">
          <ac:chgData name="Sherif Khattab" userId="c83b1e15-36f3-4f46-aceb-05aac24c545e" providerId="ADAL" clId="{A39C0F06-3ACD-4A80-959E-27B8DA2E0237}" dt="2021-03-11T04:33:57.407" v="99"/>
          <ac:inkMkLst>
            <pc:docMk/>
            <pc:sldMk cId="1754878698" sldId="1864"/>
            <ac:inkMk id="6" creationId="{22E09A62-95B0-4694-9F09-E9C4AF457908}"/>
          </ac:inkMkLst>
        </pc:inkChg>
      </pc:sldChg>
      <pc:sldChg chg="addSp modSp new mod">
        <pc:chgData name="Sherif Khattab" userId="c83b1e15-36f3-4f46-aceb-05aac24c545e" providerId="ADAL" clId="{A39C0F06-3ACD-4A80-959E-27B8DA2E0237}" dt="2021-03-11T04:34:52.429" v="121" actId="1076"/>
        <pc:sldMkLst>
          <pc:docMk/>
          <pc:sldMk cId="2253052793" sldId="1865"/>
        </pc:sldMkLst>
        <pc:spChg chg="mod">
          <ac:chgData name="Sherif Khattab" userId="c83b1e15-36f3-4f46-aceb-05aac24c545e" providerId="ADAL" clId="{A39C0F06-3ACD-4A80-959E-27B8DA2E0237}" dt="2021-03-11T04:34:44.366" v="117" actId="20577"/>
          <ac:spMkLst>
            <pc:docMk/>
            <pc:sldMk cId="2253052793" sldId="1865"/>
            <ac:spMk id="3" creationId="{DF0831E1-044E-4D12-93BB-8850D75E4933}"/>
          </ac:spMkLst>
        </pc:spChg>
        <pc:picChg chg="add mod">
          <ac:chgData name="Sherif Khattab" userId="c83b1e15-36f3-4f46-aceb-05aac24c545e" providerId="ADAL" clId="{A39C0F06-3ACD-4A80-959E-27B8DA2E0237}" dt="2021-03-11T04:34:52.429" v="121" actId="1076"/>
          <ac:picMkLst>
            <pc:docMk/>
            <pc:sldMk cId="2253052793" sldId="1865"/>
            <ac:picMk id="7" creationId="{04F9AD3B-1DA2-4DC2-A461-1E65E11611FB}"/>
          </ac:picMkLst>
        </pc:picChg>
      </pc:sldChg>
      <pc:sldChg chg="addSp modSp new mod">
        <pc:chgData name="Sherif Khattab" userId="c83b1e15-36f3-4f46-aceb-05aac24c545e" providerId="ADAL" clId="{A39C0F06-3ACD-4A80-959E-27B8DA2E0237}" dt="2021-03-11T04:36:14.786" v="138" actId="1076"/>
        <pc:sldMkLst>
          <pc:docMk/>
          <pc:sldMk cId="3447838884" sldId="1866"/>
        </pc:sldMkLst>
        <pc:spChg chg="mod">
          <ac:chgData name="Sherif Khattab" userId="c83b1e15-36f3-4f46-aceb-05aac24c545e" providerId="ADAL" clId="{A39C0F06-3ACD-4A80-959E-27B8DA2E0237}" dt="2021-03-11T04:36:08.601" v="135" actId="20577"/>
          <ac:spMkLst>
            <pc:docMk/>
            <pc:sldMk cId="3447838884" sldId="1866"/>
            <ac:spMk id="3" creationId="{D980FF88-9DFA-4FBE-B1CB-838CEFC07A27}"/>
          </ac:spMkLst>
        </pc:spChg>
        <pc:picChg chg="add mod">
          <ac:chgData name="Sherif Khattab" userId="c83b1e15-36f3-4f46-aceb-05aac24c545e" providerId="ADAL" clId="{A39C0F06-3ACD-4A80-959E-27B8DA2E0237}" dt="2021-03-11T04:36:14.786" v="138" actId="1076"/>
          <ac:picMkLst>
            <pc:docMk/>
            <pc:sldMk cId="3447838884" sldId="1866"/>
            <ac:picMk id="7" creationId="{BA51D150-E8E7-4A3A-A6E3-1F745E4F9417}"/>
          </ac:picMkLst>
        </pc:picChg>
      </pc:sldChg>
    </pc:docChg>
  </pc:docChgLst>
  <pc:docChgLst>
    <pc:chgData name="Khattab, Sherif" userId="c83b1e15-36f3-4f46-aceb-05aac24c545e" providerId="ADAL" clId="{A657C78C-F14C-FF4B-993B-0E5C408C0E9E}"/>
    <pc:docChg chg="custSel addSld delSld modSld">
      <pc:chgData name="Khattab, Sherif" userId="c83b1e15-36f3-4f46-aceb-05aac24c545e" providerId="ADAL" clId="{A657C78C-F14C-FF4B-993B-0E5C408C0E9E}" dt="2021-02-10T14:14:00.800" v="2338" actId="20577"/>
      <pc:docMkLst>
        <pc:docMk/>
      </pc:docMkLst>
      <pc:sldChg chg="modSp mod">
        <pc:chgData name="Khattab, Sherif" userId="c83b1e15-36f3-4f46-aceb-05aac24c545e" providerId="ADAL" clId="{A657C78C-F14C-FF4B-993B-0E5C408C0E9E}" dt="2021-02-10T13:32:36.326" v="97" actId="20577"/>
        <pc:sldMkLst>
          <pc:docMk/>
          <pc:sldMk cId="1068465410" sldId="496"/>
        </pc:sldMkLst>
        <pc:spChg chg="mod">
          <ac:chgData name="Khattab, Sherif" userId="c83b1e15-36f3-4f46-aceb-05aac24c545e" providerId="ADAL" clId="{A657C78C-F14C-FF4B-993B-0E5C408C0E9E}" dt="2021-02-10T13:32:36.326" v="97" actId="20577"/>
          <ac:spMkLst>
            <pc:docMk/>
            <pc:sldMk cId="1068465410" sldId="496"/>
            <ac:spMk id="3" creationId="{2466C52D-9A48-4683-BE7F-268D8DB7FAAD}"/>
          </ac:spMkLst>
        </pc:spChg>
      </pc:sldChg>
      <pc:sldChg chg="modSp mod">
        <pc:chgData name="Khattab, Sherif" userId="c83b1e15-36f3-4f46-aceb-05aac24c545e" providerId="ADAL" clId="{A657C78C-F14C-FF4B-993B-0E5C408C0E9E}" dt="2021-02-10T13:33:44.917" v="220" actId="20577"/>
        <pc:sldMkLst>
          <pc:docMk/>
          <pc:sldMk cId="2374057061" sldId="498"/>
        </pc:sldMkLst>
        <pc:spChg chg="mod">
          <ac:chgData name="Khattab, Sherif" userId="c83b1e15-36f3-4f46-aceb-05aac24c545e" providerId="ADAL" clId="{A657C78C-F14C-FF4B-993B-0E5C408C0E9E}" dt="2021-02-10T13:33:44.917" v="220" actId="20577"/>
          <ac:spMkLst>
            <pc:docMk/>
            <pc:sldMk cId="2374057061" sldId="498"/>
            <ac:spMk id="3" creationId="{F832F02F-5ABF-4702-A259-B8272D97DD79}"/>
          </ac:spMkLst>
        </pc:spChg>
      </pc:sldChg>
      <pc:sldChg chg="modSp mod modAnim">
        <pc:chgData name="Khattab, Sherif" userId="c83b1e15-36f3-4f46-aceb-05aac24c545e" providerId="ADAL" clId="{A657C78C-F14C-FF4B-993B-0E5C408C0E9E}" dt="2021-02-10T13:52:18.913" v="742"/>
        <pc:sldMkLst>
          <pc:docMk/>
          <pc:sldMk cId="2823856332" sldId="499"/>
        </pc:sldMkLst>
        <pc:spChg chg="mod">
          <ac:chgData name="Khattab, Sherif" userId="c83b1e15-36f3-4f46-aceb-05aac24c545e" providerId="ADAL" clId="{A657C78C-F14C-FF4B-993B-0E5C408C0E9E}" dt="2021-02-10T13:52:02.724" v="740" actId="27636"/>
          <ac:spMkLst>
            <pc:docMk/>
            <pc:sldMk cId="2823856332" sldId="499"/>
            <ac:spMk id="3" creationId="{E1064C43-9078-4C76-A016-C8AE45AE9774}"/>
          </ac:spMkLst>
        </pc:spChg>
      </pc:sldChg>
      <pc:sldChg chg="modSp mod">
        <pc:chgData name="Khattab, Sherif" userId="c83b1e15-36f3-4f46-aceb-05aac24c545e" providerId="ADAL" clId="{A657C78C-F14C-FF4B-993B-0E5C408C0E9E}" dt="2021-02-10T13:36:24.340" v="472"/>
        <pc:sldMkLst>
          <pc:docMk/>
          <pc:sldMk cId="1241308872" sldId="1860"/>
        </pc:sldMkLst>
        <pc:spChg chg="mod">
          <ac:chgData name="Khattab, Sherif" userId="c83b1e15-36f3-4f46-aceb-05aac24c545e" providerId="ADAL" clId="{A657C78C-F14C-FF4B-993B-0E5C408C0E9E}" dt="2021-02-10T13:36:24.340" v="472"/>
          <ac:spMkLst>
            <pc:docMk/>
            <pc:sldMk cId="1241308872" sldId="1860"/>
            <ac:spMk id="3" creationId="{BDC81B29-68EF-D34F-B9F6-D9EC25476DFF}"/>
          </ac:spMkLst>
        </pc:spChg>
      </pc:sldChg>
      <pc:sldChg chg="addCm delCm">
        <pc:chgData name="Khattab, Sherif" userId="c83b1e15-36f3-4f46-aceb-05aac24c545e" providerId="ADAL" clId="{A657C78C-F14C-FF4B-993B-0E5C408C0E9E}" dt="2021-02-10T13:52:43.029" v="744" actId="1592"/>
        <pc:sldMkLst>
          <pc:docMk/>
          <pc:sldMk cId="2592895379" sldId="1861"/>
        </pc:sldMkLst>
      </pc:sldChg>
      <pc:sldChg chg="del">
        <pc:chgData name="Khattab, Sherif" userId="c83b1e15-36f3-4f46-aceb-05aac24c545e" providerId="ADAL" clId="{A657C78C-F14C-FF4B-993B-0E5C408C0E9E}" dt="2021-02-10T13:36:31.919" v="473" actId="2696"/>
        <pc:sldMkLst>
          <pc:docMk/>
          <pc:sldMk cId="1022518262" sldId="1862"/>
        </pc:sldMkLst>
      </pc:sldChg>
      <pc:sldChg chg="modSp new mod modAnim">
        <pc:chgData name="Khattab, Sherif" userId="c83b1e15-36f3-4f46-aceb-05aac24c545e" providerId="ADAL" clId="{A657C78C-F14C-FF4B-993B-0E5C408C0E9E}" dt="2021-02-10T13:58:32.410" v="1401" actId="27636"/>
        <pc:sldMkLst>
          <pc:docMk/>
          <pc:sldMk cId="1028450419" sldId="1862"/>
        </pc:sldMkLst>
        <pc:spChg chg="mod">
          <ac:chgData name="Khattab, Sherif" userId="c83b1e15-36f3-4f46-aceb-05aac24c545e" providerId="ADAL" clId="{A657C78C-F14C-FF4B-993B-0E5C408C0E9E}" dt="2021-02-10T13:53:03.610" v="760" actId="20577"/>
          <ac:spMkLst>
            <pc:docMk/>
            <pc:sldMk cId="1028450419" sldId="1862"/>
            <ac:spMk id="2" creationId="{BBB2FA74-8E87-8A45-A287-194B7A673885}"/>
          </ac:spMkLst>
        </pc:spChg>
        <pc:spChg chg="mod">
          <ac:chgData name="Khattab, Sherif" userId="c83b1e15-36f3-4f46-aceb-05aac24c545e" providerId="ADAL" clId="{A657C78C-F14C-FF4B-993B-0E5C408C0E9E}" dt="2021-02-10T13:58:32.410" v="1401" actId="27636"/>
          <ac:spMkLst>
            <pc:docMk/>
            <pc:sldMk cId="1028450419" sldId="1862"/>
            <ac:spMk id="3" creationId="{FC132132-E69D-C042-983B-BB195D3F386A}"/>
          </ac:spMkLst>
        </pc:spChg>
      </pc:sldChg>
      <pc:sldChg chg="del">
        <pc:chgData name="Khattab, Sherif" userId="c83b1e15-36f3-4f46-aceb-05aac24c545e" providerId="ADAL" clId="{A657C78C-F14C-FF4B-993B-0E5C408C0E9E}" dt="2021-02-10T13:33:51.645" v="224" actId="2696"/>
        <pc:sldMkLst>
          <pc:docMk/>
          <pc:sldMk cId="3261945428" sldId="1863"/>
        </pc:sldMkLst>
      </pc:sldChg>
      <pc:sldChg chg="modSp new mod modAnim">
        <pc:chgData name="Khattab, Sherif" userId="c83b1e15-36f3-4f46-aceb-05aac24c545e" providerId="ADAL" clId="{A657C78C-F14C-FF4B-993B-0E5C408C0E9E}" dt="2021-02-10T14:07:18.208" v="2280"/>
        <pc:sldMkLst>
          <pc:docMk/>
          <pc:sldMk cId="3701654133" sldId="1863"/>
        </pc:sldMkLst>
        <pc:spChg chg="mod">
          <ac:chgData name="Khattab, Sherif" userId="c83b1e15-36f3-4f46-aceb-05aac24c545e" providerId="ADAL" clId="{A657C78C-F14C-FF4B-993B-0E5C408C0E9E}" dt="2021-02-10T13:54:54.819" v="1063" actId="20577"/>
          <ac:spMkLst>
            <pc:docMk/>
            <pc:sldMk cId="3701654133" sldId="1863"/>
            <ac:spMk id="2" creationId="{C9FBE114-6929-DD49-8E8C-8C529E31CDF9}"/>
          </ac:spMkLst>
        </pc:spChg>
        <pc:spChg chg="mod">
          <ac:chgData name="Khattab, Sherif" userId="c83b1e15-36f3-4f46-aceb-05aac24c545e" providerId="ADAL" clId="{A657C78C-F14C-FF4B-993B-0E5C408C0E9E}" dt="2021-02-10T14:01:51.939" v="1634" actId="27636"/>
          <ac:spMkLst>
            <pc:docMk/>
            <pc:sldMk cId="3701654133" sldId="1863"/>
            <ac:spMk id="3" creationId="{8D3C001D-A1AE-734F-BD08-038BACB51306}"/>
          </ac:spMkLst>
        </pc:spChg>
      </pc:sldChg>
      <pc:sldChg chg="del">
        <pc:chgData name="Khattab, Sherif" userId="c83b1e15-36f3-4f46-aceb-05aac24c545e" providerId="ADAL" clId="{A657C78C-F14C-FF4B-993B-0E5C408C0E9E}" dt="2021-02-10T13:36:32.507" v="474" actId="2696"/>
        <pc:sldMkLst>
          <pc:docMk/>
          <pc:sldMk cId="1783824730" sldId="1864"/>
        </pc:sldMkLst>
      </pc:sldChg>
      <pc:sldChg chg="addSp delSp modSp new del mod">
        <pc:chgData name="Khattab, Sherif" userId="c83b1e15-36f3-4f46-aceb-05aac24c545e" providerId="ADAL" clId="{A657C78C-F14C-FF4B-993B-0E5C408C0E9E}" dt="2021-02-10T14:07:08.252" v="2277" actId="2696"/>
        <pc:sldMkLst>
          <pc:docMk/>
          <pc:sldMk cId="2312671860" sldId="1864"/>
        </pc:sldMkLst>
        <pc:spChg chg="mod">
          <ac:chgData name="Khattab, Sherif" userId="c83b1e15-36f3-4f46-aceb-05aac24c545e" providerId="ADAL" clId="{A657C78C-F14C-FF4B-993B-0E5C408C0E9E}" dt="2021-02-10T14:02:28.660" v="1678" actId="20577"/>
          <ac:spMkLst>
            <pc:docMk/>
            <pc:sldMk cId="2312671860" sldId="1864"/>
            <ac:spMk id="2" creationId="{7D7EE3C7-D341-954E-9497-A77D160933FF}"/>
          </ac:spMkLst>
        </pc:spChg>
        <pc:picChg chg="add del mod">
          <ac:chgData name="Khattab, Sherif" userId="c83b1e15-36f3-4f46-aceb-05aac24c545e" providerId="ADAL" clId="{A657C78C-F14C-FF4B-993B-0E5C408C0E9E}" dt="2021-02-10T14:03:11.703" v="1683" actId="478"/>
          <ac:picMkLst>
            <pc:docMk/>
            <pc:sldMk cId="2312671860" sldId="1864"/>
            <ac:picMk id="6" creationId="{29DD60F7-C8F9-784A-A9D4-E0701B1401A6}"/>
          </ac:picMkLst>
        </pc:picChg>
      </pc:sldChg>
      <pc:sldChg chg="del">
        <pc:chgData name="Khattab, Sherif" userId="c83b1e15-36f3-4f46-aceb-05aac24c545e" providerId="ADAL" clId="{A657C78C-F14C-FF4B-993B-0E5C408C0E9E}" dt="2021-02-10T13:36:32.984" v="475" actId="2696"/>
        <pc:sldMkLst>
          <pc:docMk/>
          <pc:sldMk cId="523721688" sldId="1865"/>
        </pc:sldMkLst>
      </pc:sldChg>
      <pc:sldChg chg="add modAnim">
        <pc:chgData name="Khattab, Sherif" userId="c83b1e15-36f3-4f46-aceb-05aac24c545e" providerId="ADAL" clId="{A657C78C-F14C-FF4B-993B-0E5C408C0E9E}" dt="2021-02-10T14:07:10.800" v="2278"/>
        <pc:sldMkLst>
          <pc:docMk/>
          <pc:sldMk cId="1580714527" sldId="1865"/>
        </pc:sldMkLst>
      </pc:sldChg>
      <pc:sldChg chg="del">
        <pc:chgData name="Khattab, Sherif" userId="c83b1e15-36f3-4f46-aceb-05aac24c545e" providerId="ADAL" clId="{A657C78C-F14C-FF4B-993B-0E5C408C0E9E}" dt="2021-02-10T13:33:51.079" v="223" actId="2696"/>
        <pc:sldMkLst>
          <pc:docMk/>
          <pc:sldMk cId="1803803003" sldId="1866"/>
        </pc:sldMkLst>
      </pc:sldChg>
      <pc:sldChg chg="modSp new mod">
        <pc:chgData name="Khattab, Sherif" userId="c83b1e15-36f3-4f46-aceb-05aac24c545e" providerId="ADAL" clId="{A657C78C-F14C-FF4B-993B-0E5C408C0E9E}" dt="2021-02-10T14:03:24.473" v="1720" actId="20577"/>
        <pc:sldMkLst>
          <pc:docMk/>
          <pc:sldMk cId="2333665953" sldId="1866"/>
        </pc:sldMkLst>
        <pc:spChg chg="mod">
          <ac:chgData name="Khattab, Sherif" userId="c83b1e15-36f3-4f46-aceb-05aac24c545e" providerId="ADAL" clId="{A657C78C-F14C-FF4B-993B-0E5C408C0E9E}" dt="2021-02-10T14:03:24.473" v="1720" actId="20577"/>
          <ac:spMkLst>
            <pc:docMk/>
            <pc:sldMk cId="2333665953" sldId="1866"/>
            <ac:spMk id="2" creationId="{600EE0FE-854B-8F4F-9182-8C9105CB8DC6}"/>
          </ac:spMkLst>
        </pc:spChg>
      </pc:sldChg>
      <pc:sldChg chg="del">
        <pc:chgData name="Khattab, Sherif" userId="c83b1e15-36f3-4f46-aceb-05aac24c545e" providerId="ADAL" clId="{A657C78C-F14C-FF4B-993B-0E5C408C0E9E}" dt="2021-02-10T13:36:33.503" v="476" actId="2696"/>
        <pc:sldMkLst>
          <pc:docMk/>
          <pc:sldMk cId="2678322925" sldId="1867"/>
        </pc:sldMkLst>
      </pc:sldChg>
      <pc:sldChg chg="modSp new mod modAnim">
        <pc:chgData name="Khattab, Sherif" userId="c83b1e15-36f3-4f46-aceb-05aac24c545e" providerId="ADAL" clId="{A657C78C-F14C-FF4B-993B-0E5C408C0E9E}" dt="2021-02-10T14:07:00.813" v="2276"/>
        <pc:sldMkLst>
          <pc:docMk/>
          <pc:sldMk cId="3848346626" sldId="1867"/>
        </pc:sldMkLst>
        <pc:spChg chg="mod">
          <ac:chgData name="Khattab, Sherif" userId="c83b1e15-36f3-4f46-aceb-05aac24c545e" providerId="ADAL" clId="{A657C78C-F14C-FF4B-993B-0E5C408C0E9E}" dt="2021-02-10T14:03:40.843" v="1738" actId="20577"/>
          <ac:spMkLst>
            <pc:docMk/>
            <pc:sldMk cId="3848346626" sldId="1867"/>
            <ac:spMk id="2" creationId="{8B0AEC53-5F56-874A-B69E-9340E88B870D}"/>
          </ac:spMkLst>
        </pc:spChg>
        <pc:spChg chg="mod">
          <ac:chgData name="Khattab, Sherif" userId="c83b1e15-36f3-4f46-aceb-05aac24c545e" providerId="ADAL" clId="{A657C78C-F14C-FF4B-993B-0E5C408C0E9E}" dt="2021-02-10T14:05:42.428" v="2131" actId="20577"/>
          <ac:spMkLst>
            <pc:docMk/>
            <pc:sldMk cId="3848346626" sldId="1867"/>
            <ac:spMk id="3" creationId="{D003075A-895D-E04F-978D-0AA1D75364E4}"/>
          </ac:spMkLst>
        </pc:spChg>
      </pc:sldChg>
      <pc:sldChg chg="modSp new mod modAnim">
        <pc:chgData name="Khattab, Sherif" userId="c83b1e15-36f3-4f46-aceb-05aac24c545e" providerId="ADAL" clId="{A657C78C-F14C-FF4B-993B-0E5C408C0E9E}" dt="2021-02-10T14:06:50.980" v="2274"/>
        <pc:sldMkLst>
          <pc:docMk/>
          <pc:sldMk cId="3781323783" sldId="1868"/>
        </pc:sldMkLst>
        <pc:spChg chg="mod">
          <ac:chgData name="Khattab, Sherif" userId="c83b1e15-36f3-4f46-aceb-05aac24c545e" providerId="ADAL" clId="{A657C78C-F14C-FF4B-993B-0E5C408C0E9E}" dt="2021-02-10T14:05:54.456" v="2148" actId="20577"/>
          <ac:spMkLst>
            <pc:docMk/>
            <pc:sldMk cId="3781323783" sldId="1868"/>
            <ac:spMk id="2" creationId="{A140E5A6-803F-5C45-9048-3D8D1776B6D3}"/>
          </ac:spMkLst>
        </pc:spChg>
        <pc:spChg chg="mod">
          <ac:chgData name="Khattab, Sherif" userId="c83b1e15-36f3-4f46-aceb-05aac24c545e" providerId="ADAL" clId="{A657C78C-F14C-FF4B-993B-0E5C408C0E9E}" dt="2021-02-10T14:06:44.654" v="2273" actId="115"/>
          <ac:spMkLst>
            <pc:docMk/>
            <pc:sldMk cId="3781323783" sldId="1868"/>
            <ac:spMk id="3" creationId="{9536EEA9-EAC2-1E4C-AFDC-6DF1538B5B18}"/>
          </ac:spMkLst>
        </pc:spChg>
      </pc:sldChg>
      <pc:sldChg chg="addSp delSp modSp new mod modAnim">
        <pc:chgData name="Khattab, Sherif" userId="c83b1e15-36f3-4f46-aceb-05aac24c545e" providerId="ADAL" clId="{A657C78C-F14C-FF4B-993B-0E5C408C0E9E}" dt="2021-02-10T14:10:46.667" v="2307"/>
        <pc:sldMkLst>
          <pc:docMk/>
          <pc:sldMk cId="583811832" sldId="1869"/>
        </pc:sldMkLst>
        <pc:spChg chg="mod">
          <ac:chgData name="Khattab, Sherif" userId="c83b1e15-36f3-4f46-aceb-05aac24c545e" providerId="ADAL" clId="{A657C78C-F14C-FF4B-993B-0E5C408C0E9E}" dt="2021-02-10T14:09:20.868" v="2291" actId="20577"/>
          <ac:spMkLst>
            <pc:docMk/>
            <pc:sldMk cId="583811832" sldId="1869"/>
            <ac:spMk id="2" creationId="{0B603C05-101E-0B42-A77B-E58870C21D92}"/>
          </ac:spMkLst>
        </pc:spChg>
        <pc:spChg chg="add del mod">
          <ac:chgData name="Khattab, Sherif" userId="c83b1e15-36f3-4f46-aceb-05aac24c545e" providerId="ADAL" clId="{A657C78C-F14C-FF4B-993B-0E5C408C0E9E}" dt="2021-02-10T14:10:46.667" v="2307"/>
          <ac:spMkLst>
            <pc:docMk/>
            <pc:sldMk cId="583811832" sldId="1869"/>
            <ac:spMk id="9" creationId="{0CEC95B2-5A40-B54E-9F9A-512D007E29EE}"/>
          </ac:spMkLst>
        </pc:spChg>
        <pc:picChg chg="add mod">
          <ac:chgData name="Khattab, Sherif" userId="c83b1e15-36f3-4f46-aceb-05aac24c545e" providerId="ADAL" clId="{A657C78C-F14C-FF4B-993B-0E5C408C0E9E}" dt="2021-02-10T14:10:22.647" v="2300" actId="1076"/>
          <ac:picMkLst>
            <pc:docMk/>
            <pc:sldMk cId="583811832" sldId="1869"/>
            <ac:picMk id="6" creationId="{8A95137C-BEF7-5745-B7EF-D0AF95593FD5}"/>
          </ac:picMkLst>
        </pc:picChg>
        <pc:picChg chg="add del">
          <ac:chgData name="Khattab, Sherif" userId="c83b1e15-36f3-4f46-aceb-05aac24c545e" providerId="ADAL" clId="{A657C78C-F14C-FF4B-993B-0E5C408C0E9E}" dt="2021-02-10T14:10:06.455" v="2297" actId="478"/>
          <ac:picMkLst>
            <pc:docMk/>
            <pc:sldMk cId="583811832" sldId="1869"/>
            <ac:picMk id="7" creationId="{54AA17EA-6DAE-484F-B29C-940BF79E97F1}"/>
          </ac:picMkLst>
        </pc:picChg>
        <pc:picChg chg="add mod">
          <ac:chgData name="Khattab, Sherif" userId="c83b1e15-36f3-4f46-aceb-05aac24c545e" providerId="ADAL" clId="{A657C78C-F14C-FF4B-993B-0E5C408C0E9E}" dt="2021-02-10T14:10:28.537" v="2302" actId="1076"/>
          <ac:picMkLst>
            <pc:docMk/>
            <pc:sldMk cId="583811832" sldId="1869"/>
            <ac:picMk id="8" creationId="{6D53FA1F-5C53-EA46-ADC5-9574BA51C5BE}"/>
          </ac:picMkLst>
        </pc:picChg>
      </pc:sldChg>
      <pc:sldChg chg="addSp modSp new mod modAnim">
        <pc:chgData name="Khattab, Sherif" userId="c83b1e15-36f3-4f46-aceb-05aac24c545e" providerId="ADAL" clId="{A657C78C-F14C-FF4B-993B-0E5C408C0E9E}" dt="2021-02-10T14:13:54.002" v="2328"/>
        <pc:sldMkLst>
          <pc:docMk/>
          <pc:sldMk cId="361484665" sldId="1870"/>
        </pc:sldMkLst>
        <pc:spChg chg="mod">
          <ac:chgData name="Khattab, Sherif" userId="c83b1e15-36f3-4f46-aceb-05aac24c545e" providerId="ADAL" clId="{A657C78C-F14C-FF4B-993B-0E5C408C0E9E}" dt="2021-02-10T14:10:49.202" v="2318" actId="20577"/>
          <ac:spMkLst>
            <pc:docMk/>
            <pc:sldMk cId="361484665" sldId="1870"/>
            <ac:spMk id="2" creationId="{5BD55990-77B0-2542-BC3D-DF2E6887B490}"/>
          </ac:spMkLst>
        </pc:spChg>
        <pc:picChg chg="add mod">
          <ac:chgData name="Khattab, Sherif" userId="c83b1e15-36f3-4f46-aceb-05aac24c545e" providerId="ADAL" clId="{A657C78C-F14C-FF4B-993B-0E5C408C0E9E}" dt="2021-02-10T14:13:49.167" v="2326" actId="1076"/>
          <ac:picMkLst>
            <pc:docMk/>
            <pc:sldMk cId="361484665" sldId="1870"/>
            <ac:picMk id="6" creationId="{22F7D70E-DAE9-C54F-9C7C-F0F72CF54F5E}"/>
          </ac:picMkLst>
        </pc:picChg>
        <pc:picChg chg="add mod">
          <ac:chgData name="Khattab, Sherif" userId="c83b1e15-36f3-4f46-aceb-05aac24c545e" providerId="ADAL" clId="{A657C78C-F14C-FF4B-993B-0E5C408C0E9E}" dt="2021-02-10T14:13:51.592" v="2327" actId="1076"/>
          <ac:picMkLst>
            <pc:docMk/>
            <pc:sldMk cId="361484665" sldId="1870"/>
            <ac:picMk id="7" creationId="{D6F4C875-5958-AC40-9534-0A10862F7409}"/>
          </ac:picMkLst>
        </pc:picChg>
      </pc:sldChg>
      <pc:sldChg chg="modSp new mod">
        <pc:chgData name="Khattab, Sherif" userId="c83b1e15-36f3-4f46-aceb-05aac24c545e" providerId="ADAL" clId="{A657C78C-F14C-FF4B-993B-0E5C408C0E9E}" dt="2021-02-10T14:14:00.800" v="2338" actId="20577"/>
        <pc:sldMkLst>
          <pc:docMk/>
          <pc:sldMk cId="2305462513" sldId="1871"/>
        </pc:sldMkLst>
        <pc:spChg chg="mod">
          <ac:chgData name="Khattab, Sherif" userId="c83b1e15-36f3-4f46-aceb-05aac24c545e" providerId="ADAL" clId="{A657C78C-F14C-FF4B-993B-0E5C408C0E9E}" dt="2021-02-10T14:14:00.800" v="2338" actId="20577"/>
          <ac:spMkLst>
            <pc:docMk/>
            <pc:sldMk cId="2305462513" sldId="1871"/>
            <ac:spMk id="2" creationId="{8B778E18-A2BF-514F-8259-12FFEBBC2423}"/>
          </ac:spMkLst>
        </pc:spChg>
      </pc:sldChg>
    </pc:docChg>
  </pc:docChgLst>
  <pc:docChgLst>
    <pc:chgData name="Khattab, Sherif" userId="c83b1e15-36f3-4f46-aceb-05aac24c545e" providerId="ADAL" clId="{55E0E4F2-DFCB-C34A-8D54-63ECE19D1952}"/>
    <pc:docChg chg="delSld delMainMaster">
      <pc:chgData name="Khattab, Sherif" userId="c83b1e15-36f3-4f46-aceb-05aac24c545e" providerId="ADAL" clId="{55E0E4F2-DFCB-C34A-8D54-63ECE19D1952}" dt="2022-02-23T17:34:55.665" v="0" actId="2696"/>
      <pc:docMkLst>
        <pc:docMk/>
      </pc:docMkLst>
      <pc:sldChg chg="del">
        <pc:chgData name="Khattab, Sherif" userId="c83b1e15-36f3-4f46-aceb-05aac24c545e" providerId="ADAL" clId="{55E0E4F2-DFCB-C34A-8D54-63ECE19D1952}" dt="2022-02-23T17:34:55.665" v="0" actId="2696"/>
        <pc:sldMkLst>
          <pc:docMk/>
          <pc:sldMk cId="1118126329" sldId="280"/>
        </pc:sldMkLst>
      </pc:sldChg>
      <pc:sldChg chg="del">
        <pc:chgData name="Khattab, Sherif" userId="c83b1e15-36f3-4f46-aceb-05aac24c545e" providerId="ADAL" clId="{55E0E4F2-DFCB-C34A-8D54-63ECE19D1952}" dt="2022-02-23T17:34:55.665" v="0" actId="2696"/>
        <pc:sldMkLst>
          <pc:docMk/>
          <pc:sldMk cId="3989359202" sldId="281"/>
        </pc:sldMkLst>
      </pc:sldChg>
      <pc:sldChg chg="del">
        <pc:chgData name="Khattab, Sherif" userId="c83b1e15-36f3-4f46-aceb-05aac24c545e" providerId="ADAL" clId="{55E0E4F2-DFCB-C34A-8D54-63ECE19D1952}" dt="2022-02-23T17:34:55.665" v="0" actId="2696"/>
        <pc:sldMkLst>
          <pc:docMk/>
          <pc:sldMk cId="403657541" sldId="282"/>
        </pc:sldMkLst>
      </pc:sldChg>
      <pc:sldChg chg="del">
        <pc:chgData name="Khattab, Sherif" userId="c83b1e15-36f3-4f46-aceb-05aac24c545e" providerId="ADAL" clId="{55E0E4F2-DFCB-C34A-8D54-63ECE19D1952}" dt="2022-02-23T17:34:55.665" v="0" actId="2696"/>
        <pc:sldMkLst>
          <pc:docMk/>
          <pc:sldMk cId="407258789" sldId="283"/>
        </pc:sldMkLst>
      </pc:sldChg>
      <pc:sldChg chg="del">
        <pc:chgData name="Khattab, Sherif" userId="c83b1e15-36f3-4f46-aceb-05aac24c545e" providerId="ADAL" clId="{55E0E4F2-DFCB-C34A-8D54-63ECE19D1952}" dt="2022-02-23T17:34:55.665" v="0" actId="2696"/>
        <pc:sldMkLst>
          <pc:docMk/>
          <pc:sldMk cId="1731190512" sldId="284"/>
        </pc:sldMkLst>
      </pc:sldChg>
      <pc:sldChg chg="del">
        <pc:chgData name="Khattab, Sherif" userId="c83b1e15-36f3-4f46-aceb-05aac24c545e" providerId="ADAL" clId="{55E0E4F2-DFCB-C34A-8D54-63ECE19D1952}" dt="2022-02-23T17:34:55.665" v="0" actId="2696"/>
        <pc:sldMkLst>
          <pc:docMk/>
          <pc:sldMk cId="2549475221" sldId="285"/>
        </pc:sldMkLst>
      </pc:sldChg>
      <pc:sldChg chg="del">
        <pc:chgData name="Khattab, Sherif" userId="c83b1e15-36f3-4f46-aceb-05aac24c545e" providerId="ADAL" clId="{55E0E4F2-DFCB-C34A-8D54-63ECE19D1952}" dt="2022-02-23T17:34:55.665" v="0" actId="2696"/>
        <pc:sldMkLst>
          <pc:docMk/>
          <pc:sldMk cId="1304881813" sldId="286"/>
        </pc:sldMkLst>
      </pc:sldChg>
      <pc:sldChg chg="del">
        <pc:chgData name="Khattab, Sherif" userId="c83b1e15-36f3-4f46-aceb-05aac24c545e" providerId="ADAL" clId="{55E0E4F2-DFCB-C34A-8D54-63ECE19D1952}" dt="2022-02-23T17:34:55.665" v="0" actId="2696"/>
        <pc:sldMkLst>
          <pc:docMk/>
          <pc:sldMk cId="471186739" sldId="287"/>
        </pc:sldMkLst>
      </pc:sldChg>
      <pc:sldChg chg="del">
        <pc:chgData name="Khattab, Sherif" userId="c83b1e15-36f3-4f46-aceb-05aac24c545e" providerId="ADAL" clId="{55E0E4F2-DFCB-C34A-8D54-63ECE19D1952}" dt="2022-02-23T17:34:55.665" v="0" actId="2696"/>
        <pc:sldMkLst>
          <pc:docMk/>
          <pc:sldMk cId="1756732566" sldId="288"/>
        </pc:sldMkLst>
      </pc:sldChg>
      <pc:sldChg chg="del">
        <pc:chgData name="Khattab, Sherif" userId="c83b1e15-36f3-4f46-aceb-05aac24c545e" providerId="ADAL" clId="{55E0E4F2-DFCB-C34A-8D54-63ECE19D1952}" dt="2022-02-23T17:34:55.665" v="0" actId="2696"/>
        <pc:sldMkLst>
          <pc:docMk/>
          <pc:sldMk cId="1520448114" sldId="289"/>
        </pc:sldMkLst>
      </pc:sldChg>
      <pc:sldChg chg="del">
        <pc:chgData name="Khattab, Sherif" userId="c83b1e15-36f3-4f46-aceb-05aac24c545e" providerId="ADAL" clId="{55E0E4F2-DFCB-C34A-8D54-63ECE19D1952}" dt="2022-02-23T17:34:55.665" v="0" actId="2696"/>
        <pc:sldMkLst>
          <pc:docMk/>
          <pc:sldMk cId="337383634" sldId="1862"/>
        </pc:sldMkLst>
      </pc:sldChg>
      <pc:sldChg chg="del">
        <pc:chgData name="Khattab, Sherif" userId="c83b1e15-36f3-4f46-aceb-05aac24c545e" providerId="ADAL" clId="{55E0E4F2-DFCB-C34A-8D54-63ECE19D1952}" dt="2022-02-23T17:34:55.665" v="0" actId="2696"/>
        <pc:sldMkLst>
          <pc:docMk/>
          <pc:sldMk cId="318160131" sldId="1863"/>
        </pc:sldMkLst>
      </pc:sldChg>
      <pc:sldMasterChg chg="del delSldLayout">
        <pc:chgData name="Khattab, Sherif" userId="c83b1e15-36f3-4f46-aceb-05aac24c545e" providerId="ADAL" clId="{55E0E4F2-DFCB-C34A-8D54-63ECE19D1952}" dt="2022-02-23T17:34:55.665" v="0" actId="2696"/>
        <pc:sldMasterMkLst>
          <pc:docMk/>
          <pc:sldMasterMk cId="1391243068" sldId="2147483714"/>
        </pc:sldMasterMkLst>
        <pc:sldLayoutChg chg="del">
          <pc:chgData name="Khattab, Sherif" userId="c83b1e15-36f3-4f46-aceb-05aac24c545e" providerId="ADAL" clId="{55E0E4F2-DFCB-C34A-8D54-63ECE19D1952}" dt="2022-02-23T17:34:55.665" v="0" actId="2696"/>
          <pc:sldLayoutMkLst>
            <pc:docMk/>
            <pc:sldMasterMk cId="1391243068" sldId="2147483714"/>
            <pc:sldLayoutMk cId="121575470" sldId="2147483715"/>
          </pc:sldLayoutMkLst>
        </pc:sldLayoutChg>
        <pc:sldLayoutChg chg="del">
          <pc:chgData name="Khattab, Sherif" userId="c83b1e15-36f3-4f46-aceb-05aac24c545e" providerId="ADAL" clId="{55E0E4F2-DFCB-C34A-8D54-63ECE19D1952}" dt="2022-02-23T17:34:55.665" v="0" actId="2696"/>
          <pc:sldLayoutMkLst>
            <pc:docMk/>
            <pc:sldMasterMk cId="1391243068" sldId="2147483714"/>
            <pc:sldLayoutMk cId="3056266433" sldId="2147483716"/>
          </pc:sldLayoutMkLst>
        </pc:sldLayoutChg>
        <pc:sldLayoutChg chg="del">
          <pc:chgData name="Khattab, Sherif" userId="c83b1e15-36f3-4f46-aceb-05aac24c545e" providerId="ADAL" clId="{55E0E4F2-DFCB-C34A-8D54-63ECE19D1952}" dt="2022-02-23T17:34:55.665" v="0" actId="2696"/>
          <pc:sldLayoutMkLst>
            <pc:docMk/>
            <pc:sldMasterMk cId="1391243068" sldId="2147483714"/>
            <pc:sldLayoutMk cId="1847531850" sldId="2147483717"/>
          </pc:sldLayoutMkLst>
        </pc:sldLayoutChg>
        <pc:sldLayoutChg chg="del">
          <pc:chgData name="Khattab, Sherif" userId="c83b1e15-36f3-4f46-aceb-05aac24c545e" providerId="ADAL" clId="{55E0E4F2-DFCB-C34A-8D54-63ECE19D1952}" dt="2022-02-23T17:34:55.665" v="0" actId="2696"/>
          <pc:sldLayoutMkLst>
            <pc:docMk/>
            <pc:sldMasterMk cId="1391243068" sldId="2147483714"/>
            <pc:sldLayoutMk cId="2187276871" sldId="2147483718"/>
          </pc:sldLayoutMkLst>
        </pc:sldLayoutChg>
        <pc:sldLayoutChg chg="del">
          <pc:chgData name="Khattab, Sherif" userId="c83b1e15-36f3-4f46-aceb-05aac24c545e" providerId="ADAL" clId="{55E0E4F2-DFCB-C34A-8D54-63ECE19D1952}" dt="2022-02-23T17:34:55.665" v="0" actId="2696"/>
          <pc:sldLayoutMkLst>
            <pc:docMk/>
            <pc:sldMasterMk cId="1391243068" sldId="2147483714"/>
            <pc:sldLayoutMk cId="220074391" sldId="2147483719"/>
          </pc:sldLayoutMkLst>
        </pc:sldLayoutChg>
        <pc:sldLayoutChg chg="del">
          <pc:chgData name="Khattab, Sherif" userId="c83b1e15-36f3-4f46-aceb-05aac24c545e" providerId="ADAL" clId="{55E0E4F2-DFCB-C34A-8D54-63ECE19D1952}" dt="2022-02-23T17:34:55.665" v="0" actId="2696"/>
          <pc:sldLayoutMkLst>
            <pc:docMk/>
            <pc:sldMasterMk cId="1391243068" sldId="2147483714"/>
            <pc:sldLayoutMk cId="1339986807" sldId="2147483720"/>
          </pc:sldLayoutMkLst>
        </pc:sldLayoutChg>
      </pc:sldMasterChg>
    </pc:docChg>
  </pc:docChgLst>
  <pc:docChgLst>
    <pc:chgData name="Sherif Khattab" userId="c83b1e15-36f3-4f46-aceb-05aac24c545e" providerId="ADAL" clId="{0E397FBE-0027-4273-AE0B-AB8608DA976B}"/>
    <pc:docChg chg="custSel delSld modSld">
      <pc:chgData name="Sherif Khattab" userId="c83b1e15-36f3-4f46-aceb-05aac24c545e" providerId="ADAL" clId="{0E397FBE-0027-4273-AE0B-AB8608DA976B}" dt="2021-02-15T16:01:42.012" v="42" actId="47"/>
      <pc:docMkLst>
        <pc:docMk/>
      </pc:docMkLst>
      <pc:sldChg chg="modSp mod modAnim">
        <pc:chgData name="Sherif Khattab" userId="c83b1e15-36f3-4f46-aceb-05aac24c545e" providerId="ADAL" clId="{0E397FBE-0027-4273-AE0B-AB8608DA976B}" dt="2021-02-15T16:00:59.019" v="1" actId="27636"/>
        <pc:sldMkLst>
          <pc:docMk/>
          <pc:sldMk cId="2823856332" sldId="499"/>
        </pc:sldMkLst>
        <pc:spChg chg="mod">
          <ac:chgData name="Sherif Khattab" userId="c83b1e15-36f3-4f46-aceb-05aac24c545e" providerId="ADAL" clId="{0E397FBE-0027-4273-AE0B-AB8608DA976B}" dt="2021-02-15T16:00:59.019" v="1" actId="27636"/>
          <ac:spMkLst>
            <pc:docMk/>
            <pc:sldMk cId="2823856332" sldId="499"/>
            <ac:spMk id="3" creationId="{E1064C43-9078-4C76-A016-C8AE45AE9774}"/>
          </ac:spMkLst>
        </pc:spChg>
      </pc:sldChg>
      <pc:sldChg chg="modSp mod">
        <pc:chgData name="Sherif Khattab" userId="c83b1e15-36f3-4f46-aceb-05aac24c545e" providerId="ADAL" clId="{0E397FBE-0027-4273-AE0B-AB8608DA976B}" dt="2021-02-15T16:01:07.052" v="2" actId="20577"/>
        <pc:sldMkLst>
          <pc:docMk/>
          <pc:sldMk cId="1241308872" sldId="1860"/>
        </pc:sldMkLst>
        <pc:spChg chg="mod">
          <ac:chgData name="Sherif Khattab" userId="c83b1e15-36f3-4f46-aceb-05aac24c545e" providerId="ADAL" clId="{0E397FBE-0027-4273-AE0B-AB8608DA976B}" dt="2021-02-15T16:01:07.052" v="2" actId="20577"/>
          <ac:spMkLst>
            <pc:docMk/>
            <pc:sldMk cId="1241308872" sldId="1860"/>
            <ac:spMk id="3" creationId="{BDC81B29-68EF-D34F-B9F6-D9EC25476DFF}"/>
          </ac:spMkLst>
        </pc:spChg>
      </pc:sldChg>
      <pc:sldChg chg="del">
        <pc:chgData name="Sherif Khattab" userId="c83b1e15-36f3-4f46-aceb-05aac24c545e" providerId="ADAL" clId="{0E397FBE-0027-4273-AE0B-AB8608DA976B}" dt="2021-02-15T16:01:18.380" v="3" actId="47"/>
        <pc:sldMkLst>
          <pc:docMk/>
          <pc:sldMk cId="1965147494" sldId="1862"/>
        </pc:sldMkLst>
      </pc:sldChg>
      <pc:sldChg chg="del">
        <pc:chgData name="Sherif Khattab" userId="c83b1e15-36f3-4f46-aceb-05aac24c545e" providerId="ADAL" clId="{0E397FBE-0027-4273-AE0B-AB8608DA976B}" dt="2021-02-15T16:01:18.930" v="4" actId="47"/>
        <pc:sldMkLst>
          <pc:docMk/>
          <pc:sldMk cId="935097606" sldId="1863"/>
        </pc:sldMkLst>
      </pc:sldChg>
      <pc:sldChg chg="del">
        <pc:chgData name="Sherif Khattab" userId="c83b1e15-36f3-4f46-aceb-05aac24c545e" providerId="ADAL" clId="{0E397FBE-0027-4273-AE0B-AB8608DA976B}" dt="2021-02-15T16:01:19.017" v="5" actId="47"/>
        <pc:sldMkLst>
          <pc:docMk/>
          <pc:sldMk cId="2075675109" sldId="1864"/>
        </pc:sldMkLst>
      </pc:sldChg>
      <pc:sldChg chg="del">
        <pc:chgData name="Sherif Khattab" userId="c83b1e15-36f3-4f46-aceb-05aac24c545e" providerId="ADAL" clId="{0E397FBE-0027-4273-AE0B-AB8608DA976B}" dt="2021-02-15T16:01:19.109" v="6" actId="47"/>
        <pc:sldMkLst>
          <pc:docMk/>
          <pc:sldMk cId="2464967628" sldId="1865"/>
        </pc:sldMkLst>
      </pc:sldChg>
      <pc:sldChg chg="del">
        <pc:chgData name="Sherif Khattab" userId="c83b1e15-36f3-4f46-aceb-05aac24c545e" providerId="ADAL" clId="{0E397FBE-0027-4273-AE0B-AB8608DA976B}" dt="2021-02-15T16:01:19.206" v="7" actId="47"/>
        <pc:sldMkLst>
          <pc:docMk/>
          <pc:sldMk cId="3460812323" sldId="1866"/>
        </pc:sldMkLst>
      </pc:sldChg>
      <pc:sldChg chg="del">
        <pc:chgData name="Sherif Khattab" userId="c83b1e15-36f3-4f46-aceb-05aac24c545e" providerId="ADAL" clId="{0E397FBE-0027-4273-AE0B-AB8608DA976B}" dt="2021-02-15T16:01:19.289" v="8" actId="47"/>
        <pc:sldMkLst>
          <pc:docMk/>
          <pc:sldMk cId="2011277927" sldId="1867"/>
        </pc:sldMkLst>
      </pc:sldChg>
      <pc:sldChg chg="del">
        <pc:chgData name="Sherif Khattab" userId="c83b1e15-36f3-4f46-aceb-05aac24c545e" providerId="ADAL" clId="{0E397FBE-0027-4273-AE0B-AB8608DA976B}" dt="2021-02-15T16:01:19.327" v="9" actId="47"/>
        <pc:sldMkLst>
          <pc:docMk/>
          <pc:sldMk cId="3817980079" sldId="1868"/>
        </pc:sldMkLst>
      </pc:sldChg>
      <pc:sldChg chg="del">
        <pc:chgData name="Sherif Khattab" userId="c83b1e15-36f3-4f46-aceb-05aac24c545e" providerId="ADAL" clId="{0E397FBE-0027-4273-AE0B-AB8608DA976B}" dt="2021-02-15T16:01:19.405" v="10" actId="47"/>
        <pc:sldMkLst>
          <pc:docMk/>
          <pc:sldMk cId="725840757" sldId="1869"/>
        </pc:sldMkLst>
      </pc:sldChg>
      <pc:sldChg chg="del">
        <pc:chgData name="Sherif Khattab" userId="c83b1e15-36f3-4f46-aceb-05aac24c545e" providerId="ADAL" clId="{0E397FBE-0027-4273-AE0B-AB8608DA976B}" dt="2021-02-15T16:01:19.518" v="11" actId="47"/>
        <pc:sldMkLst>
          <pc:docMk/>
          <pc:sldMk cId="3394064959" sldId="1870"/>
        </pc:sldMkLst>
      </pc:sldChg>
      <pc:sldChg chg="del">
        <pc:chgData name="Sherif Khattab" userId="c83b1e15-36f3-4f46-aceb-05aac24c545e" providerId="ADAL" clId="{0E397FBE-0027-4273-AE0B-AB8608DA976B}" dt="2021-02-15T16:01:19.623" v="12" actId="47"/>
        <pc:sldMkLst>
          <pc:docMk/>
          <pc:sldMk cId="1462673888" sldId="1871"/>
        </pc:sldMkLst>
      </pc:sldChg>
      <pc:sldChg chg="del">
        <pc:chgData name="Sherif Khattab" userId="c83b1e15-36f3-4f46-aceb-05aac24c545e" providerId="ADAL" clId="{0E397FBE-0027-4273-AE0B-AB8608DA976B}" dt="2021-02-15T16:01:19.736" v="13" actId="47"/>
        <pc:sldMkLst>
          <pc:docMk/>
          <pc:sldMk cId="3284695805" sldId="1872"/>
        </pc:sldMkLst>
      </pc:sldChg>
      <pc:sldChg chg="del">
        <pc:chgData name="Sherif Khattab" userId="c83b1e15-36f3-4f46-aceb-05aac24c545e" providerId="ADAL" clId="{0E397FBE-0027-4273-AE0B-AB8608DA976B}" dt="2021-02-15T16:01:19.832" v="14" actId="47"/>
        <pc:sldMkLst>
          <pc:docMk/>
          <pc:sldMk cId="1286595828" sldId="1873"/>
        </pc:sldMkLst>
      </pc:sldChg>
      <pc:sldChg chg="del">
        <pc:chgData name="Sherif Khattab" userId="c83b1e15-36f3-4f46-aceb-05aac24c545e" providerId="ADAL" clId="{0E397FBE-0027-4273-AE0B-AB8608DA976B}" dt="2021-02-15T16:01:19.936" v="15" actId="47"/>
        <pc:sldMkLst>
          <pc:docMk/>
          <pc:sldMk cId="1506398929" sldId="1874"/>
        </pc:sldMkLst>
      </pc:sldChg>
      <pc:sldChg chg="del">
        <pc:chgData name="Sherif Khattab" userId="c83b1e15-36f3-4f46-aceb-05aac24c545e" providerId="ADAL" clId="{0E397FBE-0027-4273-AE0B-AB8608DA976B}" dt="2021-02-15T16:01:20.043" v="16" actId="47"/>
        <pc:sldMkLst>
          <pc:docMk/>
          <pc:sldMk cId="1716876123" sldId="1875"/>
        </pc:sldMkLst>
      </pc:sldChg>
      <pc:sldChg chg="del">
        <pc:chgData name="Sherif Khattab" userId="c83b1e15-36f3-4f46-aceb-05aac24c545e" providerId="ADAL" clId="{0E397FBE-0027-4273-AE0B-AB8608DA976B}" dt="2021-02-15T16:01:20.149" v="17" actId="47"/>
        <pc:sldMkLst>
          <pc:docMk/>
          <pc:sldMk cId="3666274250" sldId="1876"/>
        </pc:sldMkLst>
      </pc:sldChg>
      <pc:sldChg chg="del">
        <pc:chgData name="Sherif Khattab" userId="c83b1e15-36f3-4f46-aceb-05aac24c545e" providerId="ADAL" clId="{0E397FBE-0027-4273-AE0B-AB8608DA976B}" dt="2021-02-15T16:01:20.252" v="18" actId="47"/>
        <pc:sldMkLst>
          <pc:docMk/>
          <pc:sldMk cId="1150600414" sldId="1877"/>
        </pc:sldMkLst>
      </pc:sldChg>
      <pc:sldChg chg="del">
        <pc:chgData name="Sherif Khattab" userId="c83b1e15-36f3-4f46-aceb-05aac24c545e" providerId="ADAL" clId="{0E397FBE-0027-4273-AE0B-AB8608DA976B}" dt="2021-02-15T16:01:20.373" v="19" actId="47"/>
        <pc:sldMkLst>
          <pc:docMk/>
          <pc:sldMk cId="1431325307" sldId="1878"/>
        </pc:sldMkLst>
      </pc:sldChg>
      <pc:sldChg chg="del">
        <pc:chgData name="Sherif Khattab" userId="c83b1e15-36f3-4f46-aceb-05aac24c545e" providerId="ADAL" clId="{0E397FBE-0027-4273-AE0B-AB8608DA976B}" dt="2021-02-15T16:01:20.502" v="20" actId="47"/>
        <pc:sldMkLst>
          <pc:docMk/>
          <pc:sldMk cId="2558269334" sldId="1879"/>
        </pc:sldMkLst>
      </pc:sldChg>
      <pc:sldChg chg="del">
        <pc:chgData name="Sherif Khattab" userId="c83b1e15-36f3-4f46-aceb-05aac24c545e" providerId="ADAL" clId="{0E397FBE-0027-4273-AE0B-AB8608DA976B}" dt="2021-02-15T16:01:20.604" v="21" actId="47"/>
        <pc:sldMkLst>
          <pc:docMk/>
          <pc:sldMk cId="345647495" sldId="1880"/>
        </pc:sldMkLst>
      </pc:sldChg>
      <pc:sldChg chg="del">
        <pc:chgData name="Sherif Khattab" userId="c83b1e15-36f3-4f46-aceb-05aac24c545e" providerId="ADAL" clId="{0E397FBE-0027-4273-AE0B-AB8608DA976B}" dt="2021-02-15T16:01:20.781" v="23" actId="47"/>
        <pc:sldMkLst>
          <pc:docMk/>
          <pc:sldMk cId="3088633130" sldId="1881"/>
        </pc:sldMkLst>
      </pc:sldChg>
      <pc:sldChg chg="del">
        <pc:chgData name="Sherif Khattab" userId="c83b1e15-36f3-4f46-aceb-05aac24c545e" providerId="ADAL" clId="{0E397FBE-0027-4273-AE0B-AB8608DA976B}" dt="2021-02-15T16:01:42.012" v="42" actId="47"/>
        <pc:sldMkLst>
          <pc:docMk/>
          <pc:sldMk cId="3309767198" sldId="1882"/>
        </pc:sldMkLst>
      </pc:sldChg>
      <pc:sldChg chg="del">
        <pc:chgData name="Sherif Khattab" userId="c83b1e15-36f3-4f46-aceb-05aac24c545e" providerId="ADAL" clId="{0E397FBE-0027-4273-AE0B-AB8608DA976B}" dt="2021-02-15T16:01:42.012" v="42" actId="47"/>
        <pc:sldMkLst>
          <pc:docMk/>
          <pc:sldMk cId="217045043" sldId="1883"/>
        </pc:sldMkLst>
      </pc:sldChg>
      <pc:sldChg chg="del">
        <pc:chgData name="Sherif Khattab" userId="c83b1e15-36f3-4f46-aceb-05aac24c545e" providerId="ADAL" clId="{0E397FBE-0027-4273-AE0B-AB8608DA976B}" dt="2021-02-15T16:01:42.012" v="42" actId="47"/>
        <pc:sldMkLst>
          <pc:docMk/>
          <pc:sldMk cId="2098904307" sldId="1884"/>
        </pc:sldMkLst>
      </pc:sldChg>
      <pc:sldChg chg="del">
        <pc:chgData name="Sherif Khattab" userId="c83b1e15-36f3-4f46-aceb-05aac24c545e" providerId="ADAL" clId="{0E397FBE-0027-4273-AE0B-AB8608DA976B}" dt="2021-02-15T16:01:42.012" v="42" actId="47"/>
        <pc:sldMkLst>
          <pc:docMk/>
          <pc:sldMk cId="234041170" sldId="1885"/>
        </pc:sldMkLst>
      </pc:sldChg>
      <pc:sldChg chg="del">
        <pc:chgData name="Sherif Khattab" userId="c83b1e15-36f3-4f46-aceb-05aac24c545e" providerId="ADAL" clId="{0E397FBE-0027-4273-AE0B-AB8608DA976B}" dt="2021-02-15T16:01:42.012" v="42" actId="47"/>
        <pc:sldMkLst>
          <pc:docMk/>
          <pc:sldMk cId="2266354922" sldId="1886"/>
        </pc:sldMkLst>
      </pc:sldChg>
      <pc:sldChg chg="del">
        <pc:chgData name="Sherif Khattab" userId="c83b1e15-36f3-4f46-aceb-05aac24c545e" providerId="ADAL" clId="{0E397FBE-0027-4273-AE0B-AB8608DA976B}" dt="2021-02-15T16:01:42.012" v="42" actId="47"/>
        <pc:sldMkLst>
          <pc:docMk/>
          <pc:sldMk cId="3523251672" sldId="1887"/>
        </pc:sldMkLst>
      </pc:sldChg>
      <pc:sldChg chg="del">
        <pc:chgData name="Sherif Khattab" userId="c83b1e15-36f3-4f46-aceb-05aac24c545e" providerId="ADAL" clId="{0E397FBE-0027-4273-AE0B-AB8608DA976B}" dt="2021-02-15T16:01:42.012" v="42" actId="47"/>
        <pc:sldMkLst>
          <pc:docMk/>
          <pc:sldMk cId="1867123455" sldId="1888"/>
        </pc:sldMkLst>
      </pc:sldChg>
      <pc:sldChg chg="del">
        <pc:chgData name="Sherif Khattab" userId="c83b1e15-36f3-4f46-aceb-05aac24c545e" providerId="ADAL" clId="{0E397FBE-0027-4273-AE0B-AB8608DA976B}" dt="2021-02-15T16:01:42.012" v="42" actId="47"/>
        <pc:sldMkLst>
          <pc:docMk/>
          <pc:sldMk cId="857664107" sldId="1889"/>
        </pc:sldMkLst>
      </pc:sldChg>
      <pc:sldChg chg="del">
        <pc:chgData name="Sherif Khattab" userId="c83b1e15-36f3-4f46-aceb-05aac24c545e" providerId="ADAL" clId="{0E397FBE-0027-4273-AE0B-AB8608DA976B}" dt="2021-02-15T16:01:42.012" v="42" actId="47"/>
        <pc:sldMkLst>
          <pc:docMk/>
          <pc:sldMk cId="1554909424" sldId="1890"/>
        </pc:sldMkLst>
      </pc:sldChg>
      <pc:sldChg chg="del">
        <pc:chgData name="Sherif Khattab" userId="c83b1e15-36f3-4f46-aceb-05aac24c545e" providerId="ADAL" clId="{0E397FBE-0027-4273-AE0B-AB8608DA976B}" dt="2021-02-15T16:01:42.012" v="42" actId="47"/>
        <pc:sldMkLst>
          <pc:docMk/>
          <pc:sldMk cId="2238050005" sldId="1891"/>
        </pc:sldMkLst>
      </pc:sldChg>
      <pc:sldChg chg="del">
        <pc:chgData name="Sherif Khattab" userId="c83b1e15-36f3-4f46-aceb-05aac24c545e" providerId="ADAL" clId="{0E397FBE-0027-4273-AE0B-AB8608DA976B}" dt="2021-02-15T16:01:42.012" v="42" actId="47"/>
        <pc:sldMkLst>
          <pc:docMk/>
          <pc:sldMk cId="1807693848" sldId="1892"/>
        </pc:sldMkLst>
      </pc:sldChg>
      <pc:sldChg chg="del">
        <pc:chgData name="Sherif Khattab" userId="c83b1e15-36f3-4f46-aceb-05aac24c545e" providerId="ADAL" clId="{0E397FBE-0027-4273-AE0B-AB8608DA976B}" dt="2021-02-15T16:01:42.012" v="42" actId="47"/>
        <pc:sldMkLst>
          <pc:docMk/>
          <pc:sldMk cId="506754629" sldId="1893"/>
        </pc:sldMkLst>
      </pc:sldChg>
      <pc:sldChg chg="del">
        <pc:chgData name="Sherif Khattab" userId="c83b1e15-36f3-4f46-aceb-05aac24c545e" providerId="ADAL" clId="{0E397FBE-0027-4273-AE0B-AB8608DA976B}" dt="2021-02-15T16:01:42.012" v="42" actId="47"/>
        <pc:sldMkLst>
          <pc:docMk/>
          <pc:sldMk cId="968171281" sldId="1894"/>
        </pc:sldMkLst>
      </pc:sldChg>
      <pc:sldChg chg="del">
        <pc:chgData name="Sherif Khattab" userId="c83b1e15-36f3-4f46-aceb-05aac24c545e" providerId="ADAL" clId="{0E397FBE-0027-4273-AE0B-AB8608DA976B}" dt="2021-02-15T16:01:42.012" v="42" actId="47"/>
        <pc:sldMkLst>
          <pc:docMk/>
          <pc:sldMk cId="3274156439" sldId="1895"/>
        </pc:sldMkLst>
      </pc:sldChg>
      <pc:sldChg chg="del">
        <pc:chgData name="Sherif Khattab" userId="c83b1e15-36f3-4f46-aceb-05aac24c545e" providerId="ADAL" clId="{0E397FBE-0027-4273-AE0B-AB8608DA976B}" dt="2021-02-15T16:01:42.012" v="42" actId="47"/>
        <pc:sldMkLst>
          <pc:docMk/>
          <pc:sldMk cId="2809767751" sldId="1896"/>
        </pc:sldMkLst>
      </pc:sldChg>
      <pc:sldChg chg="del">
        <pc:chgData name="Sherif Khattab" userId="c83b1e15-36f3-4f46-aceb-05aac24c545e" providerId="ADAL" clId="{0E397FBE-0027-4273-AE0B-AB8608DA976B}" dt="2021-02-15T16:01:20.653" v="22" actId="47"/>
        <pc:sldMkLst>
          <pc:docMk/>
          <pc:sldMk cId="2198610926" sldId="1897"/>
        </pc:sldMkLst>
      </pc:sldChg>
      <pc:sldChg chg="del">
        <pc:chgData name="Sherif Khattab" userId="c83b1e15-36f3-4f46-aceb-05aac24c545e" providerId="ADAL" clId="{0E397FBE-0027-4273-AE0B-AB8608DA976B}" dt="2021-02-15T16:01:20.895" v="24" actId="47"/>
        <pc:sldMkLst>
          <pc:docMk/>
          <pc:sldMk cId="2129809358" sldId="1898"/>
        </pc:sldMkLst>
      </pc:sldChg>
      <pc:sldChg chg="del">
        <pc:chgData name="Sherif Khattab" userId="c83b1e15-36f3-4f46-aceb-05aac24c545e" providerId="ADAL" clId="{0E397FBE-0027-4273-AE0B-AB8608DA976B}" dt="2021-02-15T16:01:21.019" v="25" actId="47"/>
        <pc:sldMkLst>
          <pc:docMk/>
          <pc:sldMk cId="3216253402" sldId="1899"/>
        </pc:sldMkLst>
      </pc:sldChg>
      <pc:sldChg chg="del">
        <pc:chgData name="Sherif Khattab" userId="c83b1e15-36f3-4f46-aceb-05aac24c545e" providerId="ADAL" clId="{0E397FBE-0027-4273-AE0B-AB8608DA976B}" dt="2021-02-15T16:01:21.143" v="26" actId="47"/>
        <pc:sldMkLst>
          <pc:docMk/>
          <pc:sldMk cId="1935348080" sldId="1900"/>
        </pc:sldMkLst>
      </pc:sldChg>
      <pc:sldChg chg="del">
        <pc:chgData name="Sherif Khattab" userId="c83b1e15-36f3-4f46-aceb-05aac24c545e" providerId="ADAL" clId="{0E397FBE-0027-4273-AE0B-AB8608DA976B}" dt="2021-02-15T16:01:21.767" v="27" actId="47"/>
        <pc:sldMkLst>
          <pc:docMk/>
          <pc:sldMk cId="2639662287" sldId="1901"/>
        </pc:sldMkLst>
      </pc:sldChg>
      <pc:sldChg chg="del">
        <pc:chgData name="Sherif Khattab" userId="c83b1e15-36f3-4f46-aceb-05aac24c545e" providerId="ADAL" clId="{0E397FBE-0027-4273-AE0B-AB8608DA976B}" dt="2021-02-15T16:01:21.905" v="28" actId="47"/>
        <pc:sldMkLst>
          <pc:docMk/>
          <pc:sldMk cId="2509558345" sldId="1902"/>
        </pc:sldMkLst>
      </pc:sldChg>
      <pc:sldChg chg="del">
        <pc:chgData name="Sherif Khattab" userId="c83b1e15-36f3-4f46-aceb-05aac24c545e" providerId="ADAL" clId="{0E397FBE-0027-4273-AE0B-AB8608DA976B}" dt="2021-02-15T16:01:22.037" v="29" actId="47"/>
        <pc:sldMkLst>
          <pc:docMk/>
          <pc:sldMk cId="2673909929" sldId="1903"/>
        </pc:sldMkLst>
      </pc:sldChg>
      <pc:sldChg chg="del">
        <pc:chgData name="Sherif Khattab" userId="c83b1e15-36f3-4f46-aceb-05aac24c545e" providerId="ADAL" clId="{0E397FBE-0027-4273-AE0B-AB8608DA976B}" dt="2021-02-15T16:01:22.198" v="30" actId="47"/>
        <pc:sldMkLst>
          <pc:docMk/>
          <pc:sldMk cId="539573288" sldId="1904"/>
        </pc:sldMkLst>
      </pc:sldChg>
      <pc:sldChg chg="del">
        <pc:chgData name="Sherif Khattab" userId="c83b1e15-36f3-4f46-aceb-05aac24c545e" providerId="ADAL" clId="{0E397FBE-0027-4273-AE0B-AB8608DA976B}" dt="2021-02-15T16:01:22.316" v="31" actId="47"/>
        <pc:sldMkLst>
          <pc:docMk/>
          <pc:sldMk cId="766369650" sldId="1905"/>
        </pc:sldMkLst>
      </pc:sldChg>
      <pc:sldChg chg="del">
        <pc:chgData name="Sherif Khattab" userId="c83b1e15-36f3-4f46-aceb-05aac24c545e" providerId="ADAL" clId="{0E397FBE-0027-4273-AE0B-AB8608DA976B}" dt="2021-02-15T16:01:22.605" v="32" actId="47"/>
        <pc:sldMkLst>
          <pc:docMk/>
          <pc:sldMk cId="3759982674" sldId="1906"/>
        </pc:sldMkLst>
      </pc:sldChg>
      <pc:sldChg chg="del">
        <pc:chgData name="Sherif Khattab" userId="c83b1e15-36f3-4f46-aceb-05aac24c545e" providerId="ADAL" clId="{0E397FBE-0027-4273-AE0B-AB8608DA976B}" dt="2021-02-15T16:01:22.748" v="33" actId="47"/>
        <pc:sldMkLst>
          <pc:docMk/>
          <pc:sldMk cId="1229419838" sldId="1907"/>
        </pc:sldMkLst>
      </pc:sldChg>
      <pc:sldChg chg="del">
        <pc:chgData name="Sherif Khattab" userId="c83b1e15-36f3-4f46-aceb-05aac24c545e" providerId="ADAL" clId="{0E397FBE-0027-4273-AE0B-AB8608DA976B}" dt="2021-02-15T16:01:22.865" v="34" actId="47"/>
        <pc:sldMkLst>
          <pc:docMk/>
          <pc:sldMk cId="2388665405" sldId="1908"/>
        </pc:sldMkLst>
      </pc:sldChg>
      <pc:sldChg chg="del">
        <pc:chgData name="Sherif Khattab" userId="c83b1e15-36f3-4f46-aceb-05aac24c545e" providerId="ADAL" clId="{0E397FBE-0027-4273-AE0B-AB8608DA976B}" dt="2021-02-15T16:01:22.994" v="35" actId="47"/>
        <pc:sldMkLst>
          <pc:docMk/>
          <pc:sldMk cId="979201267" sldId="1909"/>
        </pc:sldMkLst>
      </pc:sldChg>
      <pc:sldChg chg="del">
        <pc:chgData name="Sherif Khattab" userId="c83b1e15-36f3-4f46-aceb-05aac24c545e" providerId="ADAL" clId="{0E397FBE-0027-4273-AE0B-AB8608DA976B}" dt="2021-02-15T16:01:24.511" v="36" actId="47"/>
        <pc:sldMkLst>
          <pc:docMk/>
          <pc:sldMk cId="2723922862" sldId="1910"/>
        </pc:sldMkLst>
      </pc:sldChg>
      <pc:sldChg chg="del">
        <pc:chgData name="Sherif Khattab" userId="c83b1e15-36f3-4f46-aceb-05aac24c545e" providerId="ADAL" clId="{0E397FBE-0027-4273-AE0B-AB8608DA976B}" dt="2021-02-15T16:01:24.848" v="37" actId="47"/>
        <pc:sldMkLst>
          <pc:docMk/>
          <pc:sldMk cId="4037098521" sldId="1911"/>
        </pc:sldMkLst>
      </pc:sldChg>
      <pc:sldChg chg="del">
        <pc:chgData name="Sherif Khattab" userId="c83b1e15-36f3-4f46-aceb-05aac24c545e" providerId="ADAL" clId="{0E397FBE-0027-4273-AE0B-AB8608DA976B}" dt="2021-02-15T16:01:25.238" v="38" actId="47"/>
        <pc:sldMkLst>
          <pc:docMk/>
          <pc:sldMk cId="731482511" sldId="1912"/>
        </pc:sldMkLst>
      </pc:sldChg>
      <pc:sldChg chg="del">
        <pc:chgData name="Sherif Khattab" userId="c83b1e15-36f3-4f46-aceb-05aac24c545e" providerId="ADAL" clId="{0E397FBE-0027-4273-AE0B-AB8608DA976B}" dt="2021-02-15T16:01:25.719" v="39" actId="47"/>
        <pc:sldMkLst>
          <pc:docMk/>
          <pc:sldMk cId="182704595" sldId="1913"/>
        </pc:sldMkLst>
      </pc:sldChg>
      <pc:sldChg chg="del">
        <pc:chgData name="Sherif Khattab" userId="c83b1e15-36f3-4f46-aceb-05aac24c545e" providerId="ADAL" clId="{0E397FBE-0027-4273-AE0B-AB8608DA976B}" dt="2021-02-15T16:01:26.453" v="40" actId="47"/>
        <pc:sldMkLst>
          <pc:docMk/>
          <pc:sldMk cId="1894223681" sldId="1914"/>
        </pc:sldMkLst>
      </pc:sldChg>
      <pc:sldChg chg="del">
        <pc:chgData name="Sherif Khattab" userId="c83b1e15-36f3-4f46-aceb-05aac24c545e" providerId="ADAL" clId="{0E397FBE-0027-4273-AE0B-AB8608DA976B}" dt="2021-02-15T16:01:26.975" v="41" actId="47"/>
        <pc:sldMkLst>
          <pc:docMk/>
          <pc:sldMk cId="2792179666" sldId="1915"/>
        </pc:sldMkLst>
      </pc:sldChg>
      <pc:sldChg chg="del">
        <pc:chgData name="Sherif Khattab" userId="c83b1e15-36f3-4f46-aceb-05aac24c545e" providerId="ADAL" clId="{0E397FBE-0027-4273-AE0B-AB8608DA976B}" dt="2021-02-15T16:01:42.012" v="42" actId="47"/>
        <pc:sldMkLst>
          <pc:docMk/>
          <pc:sldMk cId="813647196" sldId="1916"/>
        </pc:sldMkLst>
      </pc:sldChg>
      <pc:sldChg chg="del">
        <pc:chgData name="Sherif Khattab" userId="c83b1e15-36f3-4f46-aceb-05aac24c545e" providerId="ADAL" clId="{0E397FBE-0027-4273-AE0B-AB8608DA976B}" dt="2021-02-15T16:01:42.012" v="42" actId="47"/>
        <pc:sldMkLst>
          <pc:docMk/>
          <pc:sldMk cId="1598194465" sldId="1917"/>
        </pc:sldMkLst>
      </pc:sldChg>
      <pc:sldChg chg="del">
        <pc:chgData name="Sherif Khattab" userId="c83b1e15-36f3-4f46-aceb-05aac24c545e" providerId="ADAL" clId="{0E397FBE-0027-4273-AE0B-AB8608DA976B}" dt="2021-02-15T16:01:42.012" v="42" actId="47"/>
        <pc:sldMkLst>
          <pc:docMk/>
          <pc:sldMk cId="2129237205" sldId="1918"/>
        </pc:sldMkLst>
      </pc:sldChg>
      <pc:sldChg chg="del">
        <pc:chgData name="Sherif Khattab" userId="c83b1e15-36f3-4f46-aceb-05aac24c545e" providerId="ADAL" clId="{0E397FBE-0027-4273-AE0B-AB8608DA976B}" dt="2021-02-15T16:01:42.012" v="42" actId="47"/>
        <pc:sldMkLst>
          <pc:docMk/>
          <pc:sldMk cId="1931340789" sldId="1919"/>
        </pc:sldMkLst>
      </pc:sldChg>
      <pc:sldChg chg="del">
        <pc:chgData name="Sherif Khattab" userId="c83b1e15-36f3-4f46-aceb-05aac24c545e" providerId="ADAL" clId="{0E397FBE-0027-4273-AE0B-AB8608DA976B}" dt="2021-02-15T16:01:42.012" v="42" actId="47"/>
        <pc:sldMkLst>
          <pc:docMk/>
          <pc:sldMk cId="3016461558" sldId="1920"/>
        </pc:sldMkLst>
      </pc:sldChg>
    </pc:docChg>
  </pc:docChgLst>
  <pc:docChgLst>
    <pc:chgData name="Sherif Khattab" userId="c83b1e15-36f3-4f46-aceb-05aac24c545e" providerId="ADAL" clId="{B89D7EC5-2BC1-44E9-BCB3-5E75435B1298}"/>
    <pc:docChg chg="custSel addSld modSld">
      <pc:chgData name="Sherif Khattab" userId="c83b1e15-36f3-4f46-aceb-05aac24c545e" providerId="ADAL" clId="{B89D7EC5-2BC1-44E9-BCB3-5E75435B1298}" dt="2021-03-01T22:11:31.919" v="169" actId="1076"/>
      <pc:docMkLst>
        <pc:docMk/>
      </pc:docMkLst>
      <pc:sldChg chg="addSp modSp new mod">
        <pc:chgData name="Sherif Khattab" userId="c83b1e15-36f3-4f46-aceb-05aac24c545e" providerId="ADAL" clId="{B89D7EC5-2BC1-44E9-BCB3-5E75435B1298}" dt="2021-03-01T22:08:40.553" v="41" actId="1076"/>
        <pc:sldMkLst>
          <pc:docMk/>
          <pc:sldMk cId="2186169463" sldId="1879"/>
        </pc:sldMkLst>
        <pc:spChg chg="mod">
          <ac:chgData name="Sherif Khattab" userId="c83b1e15-36f3-4f46-aceb-05aac24c545e" providerId="ADAL" clId="{B89D7EC5-2BC1-44E9-BCB3-5E75435B1298}" dt="2021-03-01T22:08:35.339" v="38" actId="27636"/>
          <ac:spMkLst>
            <pc:docMk/>
            <pc:sldMk cId="2186169463" sldId="1879"/>
            <ac:spMk id="3" creationId="{43B55EAA-ED9B-4170-A01E-F1933B7CBC72}"/>
          </ac:spMkLst>
        </pc:spChg>
        <pc:picChg chg="add mod">
          <ac:chgData name="Sherif Khattab" userId="c83b1e15-36f3-4f46-aceb-05aac24c545e" providerId="ADAL" clId="{B89D7EC5-2BC1-44E9-BCB3-5E75435B1298}" dt="2021-03-01T22:08:40.553" v="41" actId="1076"/>
          <ac:picMkLst>
            <pc:docMk/>
            <pc:sldMk cId="2186169463" sldId="1879"/>
            <ac:picMk id="7" creationId="{4DB73A7A-247D-4E72-9A51-F6028DF932A1}"/>
          </ac:picMkLst>
        </pc:picChg>
      </pc:sldChg>
      <pc:sldChg chg="addSp modSp new mod">
        <pc:chgData name="Sherif Khattab" userId="c83b1e15-36f3-4f46-aceb-05aac24c545e" providerId="ADAL" clId="{B89D7EC5-2BC1-44E9-BCB3-5E75435B1298}" dt="2021-03-01T22:09:25.914" v="68" actId="1076"/>
        <pc:sldMkLst>
          <pc:docMk/>
          <pc:sldMk cId="4145067663" sldId="1880"/>
        </pc:sldMkLst>
        <pc:spChg chg="mod">
          <ac:chgData name="Sherif Khattab" userId="c83b1e15-36f3-4f46-aceb-05aac24c545e" providerId="ADAL" clId="{B89D7EC5-2BC1-44E9-BCB3-5E75435B1298}" dt="2021-03-01T22:09:19.383" v="65" actId="20577"/>
          <ac:spMkLst>
            <pc:docMk/>
            <pc:sldMk cId="4145067663" sldId="1880"/>
            <ac:spMk id="3" creationId="{F6311B56-A000-4F30-B7D8-EB4463F67C98}"/>
          </ac:spMkLst>
        </pc:spChg>
        <pc:picChg chg="add mod">
          <ac:chgData name="Sherif Khattab" userId="c83b1e15-36f3-4f46-aceb-05aac24c545e" providerId="ADAL" clId="{B89D7EC5-2BC1-44E9-BCB3-5E75435B1298}" dt="2021-03-01T22:09:25.914" v="68" actId="1076"/>
          <ac:picMkLst>
            <pc:docMk/>
            <pc:sldMk cId="4145067663" sldId="1880"/>
            <ac:picMk id="7" creationId="{B8187EC5-DDFE-436C-A1D3-BF62FFB239D3}"/>
          </ac:picMkLst>
        </pc:picChg>
      </pc:sldChg>
      <pc:sldChg chg="addSp modSp new mod">
        <pc:chgData name="Sherif Khattab" userId="c83b1e15-36f3-4f46-aceb-05aac24c545e" providerId="ADAL" clId="{B89D7EC5-2BC1-44E9-BCB3-5E75435B1298}" dt="2021-03-01T22:10:04.968" v="93" actId="1076"/>
        <pc:sldMkLst>
          <pc:docMk/>
          <pc:sldMk cId="3474068777" sldId="1881"/>
        </pc:sldMkLst>
        <pc:spChg chg="mod">
          <ac:chgData name="Sherif Khattab" userId="c83b1e15-36f3-4f46-aceb-05aac24c545e" providerId="ADAL" clId="{B89D7EC5-2BC1-44E9-BCB3-5E75435B1298}" dt="2021-03-01T22:09:59.065" v="90" actId="20577"/>
          <ac:spMkLst>
            <pc:docMk/>
            <pc:sldMk cId="3474068777" sldId="1881"/>
            <ac:spMk id="2" creationId="{A679538D-C362-4DFB-9B44-F0C247DEBA0A}"/>
          </ac:spMkLst>
        </pc:spChg>
        <pc:picChg chg="add mod">
          <ac:chgData name="Sherif Khattab" userId="c83b1e15-36f3-4f46-aceb-05aac24c545e" providerId="ADAL" clId="{B89D7EC5-2BC1-44E9-BCB3-5E75435B1298}" dt="2021-03-01T22:10:04.968" v="93" actId="1076"/>
          <ac:picMkLst>
            <pc:docMk/>
            <pc:sldMk cId="3474068777" sldId="1881"/>
            <ac:picMk id="7" creationId="{FF161695-A7F2-48AE-8AB1-F6EA40F23D2D}"/>
          </ac:picMkLst>
        </pc:picChg>
      </pc:sldChg>
      <pc:sldChg chg="addSp modSp new mod">
        <pc:chgData name="Sherif Khattab" userId="c83b1e15-36f3-4f46-aceb-05aac24c545e" providerId="ADAL" clId="{B89D7EC5-2BC1-44E9-BCB3-5E75435B1298}" dt="2021-03-01T22:10:57.380" v="146" actId="1076"/>
        <pc:sldMkLst>
          <pc:docMk/>
          <pc:sldMk cId="3836617260" sldId="1882"/>
        </pc:sldMkLst>
        <pc:spChg chg="mod">
          <ac:chgData name="Sherif Khattab" userId="c83b1e15-36f3-4f46-aceb-05aac24c545e" providerId="ADAL" clId="{B89D7EC5-2BC1-44E9-BCB3-5E75435B1298}" dt="2021-03-01T22:10:51.317" v="143" actId="20577"/>
          <ac:spMkLst>
            <pc:docMk/>
            <pc:sldMk cId="3836617260" sldId="1882"/>
            <ac:spMk id="2" creationId="{732CD307-C913-4BC9-A50F-425A4DD58307}"/>
          </ac:spMkLst>
        </pc:spChg>
        <pc:picChg chg="add mod">
          <ac:chgData name="Sherif Khattab" userId="c83b1e15-36f3-4f46-aceb-05aac24c545e" providerId="ADAL" clId="{B89D7EC5-2BC1-44E9-BCB3-5E75435B1298}" dt="2021-03-01T22:10:57.380" v="146" actId="1076"/>
          <ac:picMkLst>
            <pc:docMk/>
            <pc:sldMk cId="3836617260" sldId="1882"/>
            <ac:picMk id="7" creationId="{CCA1FE8F-9DDA-42FD-A96E-125650E384BE}"/>
          </ac:picMkLst>
        </pc:picChg>
      </pc:sldChg>
      <pc:sldChg chg="addSp delSp modSp new mod">
        <pc:chgData name="Sherif Khattab" userId="c83b1e15-36f3-4f46-aceb-05aac24c545e" providerId="ADAL" clId="{B89D7EC5-2BC1-44E9-BCB3-5E75435B1298}" dt="2021-03-01T22:11:31.919" v="169" actId="1076"/>
        <pc:sldMkLst>
          <pc:docMk/>
          <pc:sldMk cId="69341335" sldId="1883"/>
        </pc:sldMkLst>
        <pc:spChg chg="mod">
          <ac:chgData name="Sherif Khattab" userId="c83b1e15-36f3-4f46-aceb-05aac24c545e" providerId="ADAL" clId="{B89D7EC5-2BC1-44E9-BCB3-5E75435B1298}" dt="2021-03-01T22:11:25.646" v="166" actId="20577"/>
          <ac:spMkLst>
            <pc:docMk/>
            <pc:sldMk cId="69341335" sldId="1883"/>
            <ac:spMk id="2" creationId="{B327DBF9-2CCB-451C-BC74-B1BC41B23FEF}"/>
          </ac:spMkLst>
        </pc:spChg>
        <pc:spChg chg="del">
          <ac:chgData name="Sherif Khattab" userId="c83b1e15-36f3-4f46-aceb-05aac24c545e" providerId="ADAL" clId="{B89D7EC5-2BC1-44E9-BCB3-5E75435B1298}" dt="2021-03-01T22:11:29.423" v="167" actId="22"/>
          <ac:spMkLst>
            <pc:docMk/>
            <pc:sldMk cId="69341335" sldId="1883"/>
            <ac:spMk id="3" creationId="{D9A9A8FF-22A3-4643-8494-5D8E2D6F945B}"/>
          </ac:spMkLst>
        </pc:spChg>
        <pc:picChg chg="add mod ord">
          <ac:chgData name="Sherif Khattab" userId="c83b1e15-36f3-4f46-aceb-05aac24c545e" providerId="ADAL" clId="{B89D7EC5-2BC1-44E9-BCB3-5E75435B1298}" dt="2021-03-01T22:11:31.919" v="169" actId="1076"/>
          <ac:picMkLst>
            <pc:docMk/>
            <pc:sldMk cId="69341335" sldId="1883"/>
            <ac:picMk id="7" creationId="{25B9FB61-B0CE-47D5-AB77-C6CC010B07B5}"/>
          </ac:picMkLst>
        </pc:picChg>
      </pc:sldChg>
    </pc:docChg>
  </pc:docChgLst>
  <pc:docChgLst>
    <pc:chgData name="Sherif Khattab" userId="c83b1e15-36f3-4f46-aceb-05aac24c545e" providerId="ADAL" clId="{765E29AF-DB58-4025-A9E7-1BD6AAD1841B}"/>
    <pc:docChg chg="undo custSel addSld delSld modSld sldOrd">
      <pc:chgData name="Sherif Khattab" userId="c83b1e15-36f3-4f46-aceb-05aac24c545e" providerId="ADAL" clId="{765E29AF-DB58-4025-A9E7-1BD6AAD1841B}" dt="2021-02-15T07:18:09.476" v="2968"/>
      <pc:docMkLst>
        <pc:docMk/>
      </pc:docMkLst>
      <pc:sldChg chg="modSp add del mod ord modAnim modNotes modNotesTx">
        <pc:chgData name="Sherif Khattab" userId="c83b1e15-36f3-4f46-aceb-05aac24c545e" providerId="ADAL" clId="{765E29AF-DB58-4025-A9E7-1BD6AAD1841B}" dt="2021-02-15T07:15:21.397" v="2957" actId="20577"/>
        <pc:sldMkLst>
          <pc:docMk/>
          <pc:sldMk cId="2897198358" sldId="257"/>
        </pc:sldMkLst>
        <pc:spChg chg="mod">
          <ac:chgData name="Sherif Khattab" userId="c83b1e15-36f3-4f46-aceb-05aac24c545e" providerId="ADAL" clId="{765E29AF-DB58-4025-A9E7-1BD6AAD1841B}" dt="2021-02-15T07:14:40.946" v="2920" actId="20577"/>
          <ac:spMkLst>
            <pc:docMk/>
            <pc:sldMk cId="2897198358" sldId="257"/>
            <ac:spMk id="43" creationId="{00000000-0000-0000-0000-000000000000}"/>
          </ac:spMkLst>
        </pc:spChg>
        <pc:spChg chg="mod">
          <ac:chgData name="Sherif Khattab" userId="c83b1e15-36f3-4f46-aceb-05aac24c545e" providerId="ADAL" clId="{765E29AF-DB58-4025-A9E7-1BD6AAD1841B}" dt="2021-02-15T07:14:27.406" v="2900" actId="20577"/>
          <ac:spMkLst>
            <pc:docMk/>
            <pc:sldMk cId="2897198358" sldId="257"/>
            <ac:spMk id="44" creationId="{00000000-0000-0000-0000-000000000000}"/>
          </ac:spMkLst>
        </pc:spChg>
      </pc:sldChg>
      <pc:sldChg chg="add del ord modNotes">
        <pc:chgData name="Sherif Khattab" userId="c83b1e15-36f3-4f46-aceb-05aac24c545e" providerId="ADAL" clId="{765E29AF-DB58-4025-A9E7-1BD6AAD1841B}" dt="2021-02-15T07:14:14.717" v="2875"/>
        <pc:sldMkLst>
          <pc:docMk/>
          <pc:sldMk cId="3244407747" sldId="258"/>
        </pc:sldMkLst>
      </pc:sldChg>
      <pc:sldChg chg="modSp add del ord modAnim modNotes">
        <pc:chgData name="Sherif Khattab" userId="c83b1e15-36f3-4f46-aceb-05aac24c545e" providerId="ADAL" clId="{765E29AF-DB58-4025-A9E7-1BD6AAD1841B}" dt="2021-02-15T07:15:46.156" v="2967" actId="20577"/>
        <pc:sldMkLst>
          <pc:docMk/>
          <pc:sldMk cId="249728022" sldId="259"/>
        </pc:sldMkLst>
        <pc:spChg chg="mod">
          <ac:chgData name="Sherif Khattab" userId="c83b1e15-36f3-4f46-aceb-05aac24c545e" providerId="ADAL" clId="{765E29AF-DB58-4025-A9E7-1BD6AAD1841B}" dt="2021-02-15T07:15:46.156" v="2967" actId="20577"/>
          <ac:spMkLst>
            <pc:docMk/>
            <pc:sldMk cId="249728022" sldId="259"/>
            <ac:spMk id="57" creationId="{00000000-0000-0000-0000-000000000000}"/>
          </ac:spMkLst>
        </pc:spChg>
      </pc:sldChg>
      <pc:sldChg chg="add del ord modNotes">
        <pc:chgData name="Sherif Khattab" userId="c83b1e15-36f3-4f46-aceb-05aac24c545e" providerId="ADAL" clId="{765E29AF-DB58-4025-A9E7-1BD6AAD1841B}" dt="2021-02-15T07:14:11.366" v="2873"/>
        <pc:sldMkLst>
          <pc:docMk/>
          <pc:sldMk cId="3337427350" sldId="260"/>
        </pc:sldMkLst>
      </pc:sldChg>
      <pc:sldChg chg="add del ord modNotes">
        <pc:chgData name="Sherif Khattab" userId="c83b1e15-36f3-4f46-aceb-05aac24c545e" providerId="ADAL" clId="{765E29AF-DB58-4025-A9E7-1BD6AAD1841B}" dt="2021-02-15T07:14:11.366" v="2873"/>
        <pc:sldMkLst>
          <pc:docMk/>
          <pc:sldMk cId="391183322" sldId="261"/>
        </pc:sldMkLst>
      </pc:sldChg>
      <pc:sldChg chg="add del ord modNotes">
        <pc:chgData name="Sherif Khattab" userId="c83b1e15-36f3-4f46-aceb-05aac24c545e" providerId="ADAL" clId="{765E29AF-DB58-4025-A9E7-1BD6AAD1841B}" dt="2021-02-15T07:14:11.366" v="2873"/>
        <pc:sldMkLst>
          <pc:docMk/>
          <pc:sldMk cId="388971848" sldId="262"/>
        </pc:sldMkLst>
      </pc:sldChg>
      <pc:sldChg chg="modSp mod">
        <pc:chgData name="Sherif Khattab" userId="c83b1e15-36f3-4f46-aceb-05aac24c545e" providerId="ADAL" clId="{765E29AF-DB58-4025-A9E7-1BD6AAD1841B}" dt="2021-02-15T05:24:29.423" v="174" actId="20577"/>
        <pc:sldMkLst>
          <pc:docMk/>
          <pc:sldMk cId="1068465410" sldId="496"/>
        </pc:sldMkLst>
        <pc:spChg chg="mod">
          <ac:chgData name="Sherif Khattab" userId="c83b1e15-36f3-4f46-aceb-05aac24c545e" providerId="ADAL" clId="{765E29AF-DB58-4025-A9E7-1BD6AAD1841B}" dt="2021-02-15T05:24:29.423" v="174" actId="20577"/>
          <ac:spMkLst>
            <pc:docMk/>
            <pc:sldMk cId="1068465410" sldId="496"/>
            <ac:spMk id="3" creationId="{2466C52D-9A48-4683-BE7F-268D8DB7FAAD}"/>
          </ac:spMkLst>
        </pc:spChg>
      </pc:sldChg>
      <pc:sldChg chg="modSp mod">
        <pc:chgData name="Sherif Khattab" userId="c83b1e15-36f3-4f46-aceb-05aac24c545e" providerId="ADAL" clId="{765E29AF-DB58-4025-A9E7-1BD6AAD1841B}" dt="2021-02-15T05:25:01.616" v="181" actId="20577"/>
        <pc:sldMkLst>
          <pc:docMk/>
          <pc:sldMk cId="2374057061" sldId="498"/>
        </pc:sldMkLst>
        <pc:spChg chg="mod">
          <ac:chgData name="Sherif Khattab" userId="c83b1e15-36f3-4f46-aceb-05aac24c545e" providerId="ADAL" clId="{765E29AF-DB58-4025-A9E7-1BD6AAD1841B}" dt="2021-02-15T05:25:01.616" v="181" actId="20577"/>
          <ac:spMkLst>
            <pc:docMk/>
            <pc:sldMk cId="2374057061" sldId="498"/>
            <ac:spMk id="3" creationId="{F832F02F-5ABF-4702-A259-B8272D97DD79}"/>
          </ac:spMkLst>
        </pc:spChg>
      </pc:sldChg>
      <pc:sldChg chg="modSp mod modAnim">
        <pc:chgData name="Sherif Khattab" userId="c83b1e15-36f3-4f46-aceb-05aac24c545e" providerId="ADAL" clId="{765E29AF-DB58-4025-A9E7-1BD6AAD1841B}" dt="2021-02-15T05:41:53.126" v="633"/>
        <pc:sldMkLst>
          <pc:docMk/>
          <pc:sldMk cId="2823856332" sldId="499"/>
        </pc:sldMkLst>
        <pc:spChg chg="mod">
          <ac:chgData name="Sherif Khattab" userId="c83b1e15-36f3-4f46-aceb-05aac24c545e" providerId="ADAL" clId="{765E29AF-DB58-4025-A9E7-1BD6AAD1841B}" dt="2021-02-15T05:41:38.584" v="631" actId="6549"/>
          <ac:spMkLst>
            <pc:docMk/>
            <pc:sldMk cId="2823856332" sldId="499"/>
            <ac:spMk id="3" creationId="{E1064C43-9078-4C76-A016-C8AE45AE9774}"/>
          </ac:spMkLst>
        </pc:spChg>
      </pc:sldChg>
      <pc:sldChg chg="addSp delSp modSp mod">
        <pc:chgData name="Sherif Khattab" userId="c83b1e15-36f3-4f46-aceb-05aac24c545e" providerId="ADAL" clId="{765E29AF-DB58-4025-A9E7-1BD6AAD1841B}" dt="2021-02-15T05:49:14.788" v="722" actId="20577"/>
        <pc:sldMkLst>
          <pc:docMk/>
          <pc:sldMk cId="1241308872" sldId="1860"/>
        </pc:sldMkLst>
        <pc:spChg chg="add del mod">
          <ac:chgData name="Sherif Khattab" userId="c83b1e15-36f3-4f46-aceb-05aac24c545e" providerId="ADAL" clId="{765E29AF-DB58-4025-A9E7-1BD6AAD1841B}" dt="2021-02-15T05:49:14.788" v="722" actId="20577"/>
          <ac:spMkLst>
            <pc:docMk/>
            <pc:sldMk cId="1241308872" sldId="1860"/>
            <ac:spMk id="3" creationId="{BDC81B29-68EF-D34F-B9F6-D9EC25476DFF}"/>
          </ac:spMkLst>
        </pc:spChg>
        <pc:spChg chg="add del">
          <ac:chgData name="Sherif Khattab" userId="c83b1e15-36f3-4f46-aceb-05aac24c545e" providerId="ADAL" clId="{765E29AF-DB58-4025-A9E7-1BD6AAD1841B}" dt="2021-02-15T05:25:19.605" v="183"/>
          <ac:spMkLst>
            <pc:docMk/>
            <pc:sldMk cId="1241308872" sldId="1860"/>
            <ac:spMk id="6" creationId="{390567A6-9F3C-4CA0-93C4-0AABAADBAE6A}"/>
          </ac:spMkLst>
        </pc:spChg>
        <pc:spChg chg="add del mod">
          <ac:chgData name="Sherif Khattab" userId="c83b1e15-36f3-4f46-aceb-05aac24c545e" providerId="ADAL" clId="{765E29AF-DB58-4025-A9E7-1BD6AAD1841B}" dt="2021-02-15T05:25:27.819" v="186"/>
          <ac:spMkLst>
            <pc:docMk/>
            <pc:sldMk cId="1241308872" sldId="1860"/>
            <ac:spMk id="7" creationId="{ACC10CDF-7B3E-40B6-A126-4A6D50D71671}"/>
          </ac:spMkLst>
        </pc:spChg>
        <pc:spChg chg="add del mod">
          <ac:chgData name="Sherif Khattab" userId="c83b1e15-36f3-4f46-aceb-05aac24c545e" providerId="ADAL" clId="{765E29AF-DB58-4025-A9E7-1BD6AAD1841B}" dt="2021-02-15T05:26:16.500" v="274"/>
          <ac:spMkLst>
            <pc:docMk/>
            <pc:sldMk cId="1241308872" sldId="1860"/>
            <ac:spMk id="9" creationId="{7D43D5D3-001D-414A-B30B-A3CF1D4447CB}"/>
          </ac:spMkLst>
        </pc:spChg>
        <pc:spChg chg="add del mod">
          <ac:chgData name="Sherif Khattab" userId="c83b1e15-36f3-4f46-aceb-05aac24c545e" providerId="ADAL" clId="{765E29AF-DB58-4025-A9E7-1BD6AAD1841B}" dt="2021-02-15T05:26:18.809" v="276"/>
          <ac:spMkLst>
            <pc:docMk/>
            <pc:sldMk cId="1241308872" sldId="1860"/>
            <ac:spMk id="11" creationId="{51B17C98-176B-4BC5-8178-B9E3653BB75E}"/>
          </ac:spMkLst>
        </pc:spChg>
        <pc:graphicFrameChg chg="add del mod">
          <ac:chgData name="Sherif Khattab" userId="c83b1e15-36f3-4f46-aceb-05aac24c545e" providerId="ADAL" clId="{765E29AF-DB58-4025-A9E7-1BD6AAD1841B}" dt="2021-02-15T05:26:16.500" v="274"/>
          <ac:graphicFrameMkLst>
            <pc:docMk/>
            <pc:sldMk cId="1241308872" sldId="1860"/>
            <ac:graphicFrameMk id="8" creationId="{B3040C5F-0899-4A5C-8619-C2FEF1FEF331}"/>
          </ac:graphicFrameMkLst>
        </pc:graphicFrameChg>
        <pc:graphicFrameChg chg="add del mod">
          <ac:chgData name="Sherif Khattab" userId="c83b1e15-36f3-4f46-aceb-05aac24c545e" providerId="ADAL" clId="{765E29AF-DB58-4025-A9E7-1BD6AAD1841B}" dt="2021-02-15T05:26:18.809" v="276"/>
          <ac:graphicFrameMkLst>
            <pc:docMk/>
            <pc:sldMk cId="1241308872" sldId="1860"/>
            <ac:graphicFrameMk id="10" creationId="{D1395537-1196-4180-A483-15B2F891520F}"/>
          </ac:graphicFrameMkLst>
        </pc:graphicFrameChg>
      </pc:sldChg>
      <pc:sldChg chg="addSp modSp new mod modAnim">
        <pc:chgData name="Sherif Khattab" userId="c83b1e15-36f3-4f46-aceb-05aac24c545e" providerId="ADAL" clId="{765E29AF-DB58-4025-A9E7-1BD6AAD1841B}" dt="2021-02-15T05:39:31.215" v="591" actId="20577"/>
        <pc:sldMkLst>
          <pc:docMk/>
          <pc:sldMk cId="1631093479" sldId="1861"/>
        </pc:sldMkLst>
        <pc:spChg chg="mod">
          <ac:chgData name="Sherif Khattab" userId="c83b1e15-36f3-4f46-aceb-05aac24c545e" providerId="ADAL" clId="{765E29AF-DB58-4025-A9E7-1BD6AAD1841B}" dt="2021-02-15T05:39:31.215" v="591" actId="20577"/>
          <ac:spMkLst>
            <pc:docMk/>
            <pc:sldMk cId="1631093479" sldId="1861"/>
            <ac:spMk id="2" creationId="{8D8C684A-A9E5-4F76-9212-5C00B69A459B}"/>
          </ac:spMkLst>
        </pc:spChg>
        <pc:picChg chg="add mod">
          <ac:chgData name="Sherif Khattab" userId="c83b1e15-36f3-4f46-aceb-05aac24c545e" providerId="ADAL" clId="{765E29AF-DB58-4025-A9E7-1BD6AAD1841B}" dt="2021-02-15T05:39:23.808" v="571"/>
          <ac:picMkLst>
            <pc:docMk/>
            <pc:sldMk cId="1631093479" sldId="1861"/>
            <ac:picMk id="6" creationId="{FA969888-E6D2-412D-BE65-EC0114760C8A}"/>
          </ac:picMkLst>
        </pc:picChg>
      </pc:sldChg>
      <pc:sldChg chg="del">
        <pc:chgData name="Sherif Khattab" userId="c83b1e15-36f3-4f46-aceb-05aac24c545e" providerId="ADAL" clId="{765E29AF-DB58-4025-A9E7-1BD6AAD1841B}" dt="2021-02-15T05:28:05.824" v="419" actId="47"/>
        <pc:sldMkLst>
          <pc:docMk/>
          <pc:sldMk cId="2592895379" sldId="1861"/>
        </pc:sldMkLst>
      </pc:sldChg>
      <pc:sldChg chg="del">
        <pc:chgData name="Sherif Khattab" userId="c83b1e15-36f3-4f46-aceb-05aac24c545e" providerId="ADAL" clId="{765E29AF-DB58-4025-A9E7-1BD6AAD1841B}" dt="2021-02-15T05:28:08.990" v="421" actId="47"/>
        <pc:sldMkLst>
          <pc:docMk/>
          <pc:sldMk cId="1028450419" sldId="1862"/>
        </pc:sldMkLst>
      </pc:sldChg>
      <pc:sldChg chg="addSp delSp modSp new mod modAnim">
        <pc:chgData name="Sherif Khattab" userId="c83b1e15-36f3-4f46-aceb-05aac24c545e" providerId="ADAL" clId="{765E29AF-DB58-4025-A9E7-1BD6AAD1841B}" dt="2021-02-15T05:57:45.659" v="1000"/>
        <pc:sldMkLst>
          <pc:docMk/>
          <pc:sldMk cId="1965147494" sldId="1862"/>
        </pc:sldMkLst>
        <pc:spChg chg="mod">
          <ac:chgData name="Sherif Khattab" userId="c83b1e15-36f3-4f46-aceb-05aac24c545e" providerId="ADAL" clId="{765E29AF-DB58-4025-A9E7-1BD6AAD1841B}" dt="2021-02-15T05:49:36.779" v="770" actId="20577"/>
          <ac:spMkLst>
            <pc:docMk/>
            <pc:sldMk cId="1965147494" sldId="1862"/>
            <ac:spMk id="2" creationId="{20A3DC1B-A9EF-4CD5-BDAF-7FBBAEDDDA79}"/>
          </ac:spMkLst>
        </pc:spChg>
        <pc:spChg chg="add del">
          <ac:chgData name="Sherif Khattab" userId="c83b1e15-36f3-4f46-aceb-05aac24c545e" providerId="ADAL" clId="{765E29AF-DB58-4025-A9E7-1BD6AAD1841B}" dt="2021-02-15T05:50:44.874" v="789" actId="34122"/>
          <ac:spMkLst>
            <pc:docMk/>
            <pc:sldMk cId="1965147494" sldId="1862"/>
            <ac:spMk id="30" creationId="{E1258D38-248A-4504-816C-8DEC9D2E0F23}"/>
          </ac:spMkLst>
        </pc:spChg>
        <pc:spChg chg="add del">
          <ac:chgData name="Sherif Khattab" userId="c83b1e15-36f3-4f46-aceb-05aac24c545e" providerId="ADAL" clId="{765E29AF-DB58-4025-A9E7-1BD6AAD1841B}" dt="2021-02-15T05:50:44.874" v="789" actId="34122"/>
          <ac:spMkLst>
            <pc:docMk/>
            <pc:sldMk cId="1965147494" sldId="1862"/>
            <ac:spMk id="38" creationId="{5EAA37DB-CB6A-4B48-888B-28E546E9179F}"/>
          </ac:spMkLst>
        </pc:spChg>
        <pc:spChg chg="add del">
          <ac:chgData name="Sherif Khattab" userId="c83b1e15-36f3-4f46-aceb-05aac24c545e" providerId="ADAL" clId="{765E29AF-DB58-4025-A9E7-1BD6AAD1841B}" dt="2021-02-15T05:50:44.874" v="789" actId="34122"/>
          <ac:spMkLst>
            <pc:docMk/>
            <pc:sldMk cId="1965147494" sldId="1862"/>
            <ac:spMk id="46" creationId="{CEF5E852-F3A1-4E58-80B9-39FCBBFB2950}"/>
          </ac:spMkLst>
        </pc:spChg>
        <pc:spChg chg="add del">
          <ac:chgData name="Sherif Khattab" userId="c83b1e15-36f3-4f46-aceb-05aac24c545e" providerId="ADAL" clId="{765E29AF-DB58-4025-A9E7-1BD6AAD1841B}" dt="2021-02-15T05:50:44.874" v="789" actId="34122"/>
          <ac:spMkLst>
            <pc:docMk/>
            <pc:sldMk cId="1965147494" sldId="1862"/>
            <ac:spMk id="54" creationId="{2D6EC7C6-13A2-4E14-BFDA-70F225C58FAB}"/>
          </ac:spMkLst>
        </pc:spChg>
        <pc:spChg chg="add del">
          <ac:chgData name="Sherif Khattab" userId="c83b1e15-36f3-4f46-aceb-05aac24c545e" providerId="ADAL" clId="{765E29AF-DB58-4025-A9E7-1BD6AAD1841B}" dt="2021-02-15T05:50:44.874" v="789" actId="34122"/>
          <ac:spMkLst>
            <pc:docMk/>
            <pc:sldMk cId="1965147494" sldId="1862"/>
            <ac:spMk id="62" creationId="{6C272E7D-0E69-48B5-B77D-694B74E08DA6}"/>
          </ac:spMkLst>
        </pc:spChg>
        <pc:spChg chg="add del">
          <ac:chgData name="Sherif Khattab" userId="c83b1e15-36f3-4f46-aceb-05aac24c545e" providerId="ADAL" clId="{765E29AF-DB58-4025-A9E7-1BD6AAD1841B}" dt="2021-02-15T05:50:44.874" v="789" actId="34122"/>
          <ac:spMkLst>
            <pc:docMk/>
            <pc:sldMk cId="1965147494" sldId="1862"/>
            <ac:spMk id="70" creationId="{E55ABE0D-5A30-4461-BEB0-09137F243402}"/>
          </ac:spMkLst>
        </pc:spChg>
        <pc:spChg chg="add del">
          <ac:chgData name="Sherif Khattab" userId="c83b1e15-36f3-4f46-aceb-05aac24c545e" providerId="ADAL" clId="{765E29AF-DB58-4025-A9E7-1BD6AAD1841B}" dt="2021-02-15T05:50:44.874" v="789" actId="34122"/>
          <ac:spMkLst>
            <pc:docMk/>
            <pc:sldMk cId="1965147494" sldId="1862"/>
            <ac:spMk id="78" creationId="{278DA84F-CB23-4EE5-8D9B-E02459C9D4E1}"/>
          </ac:spMkLst>
        </pc:spChg>
        <pc:spChg chg="add del">
          <ac:chgData name="Sherif Khattab" userId="c83b1e15-36f3-4f46-aceb-05aac24c545e" providerId="ADAL" clId="{765E29AF-DB58-4025-A9E7-1BD6AAD1841B}" dt="2021-02-15T05:50:44.874" v="789" actId="34122"/>
          <ac:spMkLst>
            <pc:docMk/>
            <pc:sldMk cId="1965147494" sldId="1862"/>
            <ac:spMk id="86" creationId="{6E800D4E-E736-4AB1-A527-A869754916A9}"/>
          </ac:spMkLst>
        </pc:spChg>
        <pc:grpChg chg="del mod">
          <ac:chgData name="Sherif Khattab" userId="c83b1e15-36f3-4f46-aceb-05aac24c545e" providerId="ADAL" clId="{765E29AF-DB58-4025-A9E7-1BD6AAD1841B}" dt="2021-02-15T05:50:28.593" v="784"/>
          <ac:grpSpMkLst>
            <pc:docMk/>
            <pc:sldMk cId="1965147494" sldId="1862"/>
            <ac:grpSpMk id="19" creationId="{16F7AD76-29C3-41AB-AB29-F64A76191637}"/>
          </ac:grpSpMkLst>
        </pc:grpChg>
        <pc:grpChg chg="del mod">
          <ac:chgData name="Sherif Khattab" userId="c83b1e15-36f3-4f46-aceb-05aac24c545e" providerId="ADAL" clId="{765E29AF-DB58-4025-A9E7-1BD6AAD1841B}" dt="2021-02-15T05:50:30.826" v="787"/>
          <ac:grpSpMkLst>
            <pc:docMk/>
            <pc:sldMk cId="1965147494" sldId="1862"/>
            <ac:grpSpMk id="20" creationId="{3F10D27F-F016-40F1-B4CD-A6376FD97A78}"/>
          </ac:grpSpMkLst>
        </pc:grpChg>
        <pc:grpChg chg="add del mod">
          <ac:chgData name="Sherif Khattab" userId="c83b1e15-36f3-4f46-aceb-05aac24c545e" providerId="ADAL" clId="{765E29AF-DB58-4025-A9E7-1BD6AAD1841B}" dt="2021-02-15T05:51:12.055" v="807"/>
          <ac:grpSpMkLst>
            <pc:docMk/>
            <pc:sldMk cId="1965147494" sldId="1862"/>
            <ac:grpSpMk id="23" creationId="{1B5A027A-8FB5-4D3B-A1ED-D15BC4E16555}"/>
          </ac:grpSpMkLst>
        </pc:grpChg>
        <pc:grpChg chg="add del mod">
          <ac:chgData name="Sherif Khattab" userId="c83b1e15-36f3-4f46-aceb-05aac24c545e" providerId="ADAL" clId="{765E29AF-DB58-4025-A9E7-1BD6AAD1841B}" dt="2021-02-15T05:51:12.055" v="807"/>
          <ac:grpSpMkLst>
            <pc:docMk/>
            <pc:sldMk cId="1965147494" sldId="1862"/>
            <ac:grpSpMk id="25" creationId="{FC3B02EA-2245-4D08-9ABD-5C42C532569C}"/>
          </ac:grpSpMkLst>
        </pc:grpChg>
        <pc:grpChg chg="add del mod">
          <ac:chgData name="Sherif Khattab" userId="c83b1e15-36f3-4f46-aceb-05aac24c545e" providerId="ADAL" clId="{765E29AF-DB58-4025-A9E7-1BD6AAD1841B}" dt="2021-02-15T05:51:11.206" v="804"/>
          <ac:grpSpMkLst>
            <pc:docMk/>
            <pc:sldMk cId="1965147494" sldId="1862"/>
            <ac:grpSpMk id="28" creationId="{9EFD318A-8B7A-43BE-B35C-1FF7AEB48FE3}"/>
          </ac:grpSpMkLst>
        </pc:grpChg>
        <pc:grpChg chg="add del mod">
          <ac:chgData name="Sherif Khattab" userId="c83b1e15-36f3-4f46-aceb-05aac24c545e" providerId="ADAL" clId="{765E29AF-DB58-4025-A9E7-1BD6AAD1841B}" dt="2021-02-15T05:51:10.766" v="802"/>
          <ac:grpSpMkLst>
            <pc:docMk/>
            <pc:sldMk cId="1965147494" sldId="1862"/>
            <ac:grpSpMk id="31" creationId="{00D8BC6D-40C5-412D-81DA-6DDF3CACEBCF}"/>
          </ac:grpSpMkLst>
        </pc:grpChg>
        <pc:grpChg chg="mod">
          <ac:chgData name="Sherif Khattab" userId="c83b1e15-36f3-4f46-aceb-05aac24c545e" providerId="ADAL" clId="{765E29AF-DB58-4025-A9E7-1BD6AAD1841B}" dt="2021-02-15T05:51:10.177" v="800"/>
          <ac:grpSpMkLst>
            <pc:docMk/>
            <pc:sldMk cId="1965147494" sldId="1862"/>
            <ac:grpSpMk id="33" creationId="{3EEAA391-3528-42FD-AFDF-94C4B17172EB}"/>
          </ac:grpSpMkLst>
        </pc:grpChg>
        <pc:grpChg chg="mod">
          <ac:chgData name="Sherif Khattab" userId="c83b1e15-36f3-4f46-aceb-05aac24c545e" providerId="ADAL" clId="{765E29AF-DB58-4025-A9E7-1BD6AAD1841B}" dt="2021-02-15T05:51:23.934" v="810"/>
          <ac:grpSpMkLst>
            <pc:docMk/>
            <pc:sldMk cId="1965147494" sldId="1862"/>
            <ac:grpSpMk id="36" creationId="{32C580CB-6EA9-428A-9B64-44D66486DCA4}"/>
          </ac:grpSpMkLst>
        </pc:grpChg>
        <pc:grpChg chg="mod">
          <ac:chgData name="Sherif Khattab" userId="c83b1e15-36f3-4f46-aceb-05aac24c545e" providerId="ADAL" clId="{765E29AF-DB58-4025-A9E7-1BD6AAD1841B}" dt="2021-02-15T05:51:29.139" v="814"/>
          <ac:grpSpMkLst>
            <pc:docMk/>
            <pc:sldMk cId="1965147494" sldId="1862"/>
            <ac:grpSpMk id="41" creationId="{C902543C-E6D0-4E96-B72B-E8FA96939354}"/>
          </ac:grpSpMkLst>
        </pc:grpChg>
        <pc:grpChg chg="mod">
          <ac:chgData name="Sherif Khattab" userId="c83b1e15-36f3-4f46-aceb-05aac24c545e" providerId="ADAL" clId="{765E29AF-DB58-4025-A9E7-1BD6AAD1841B}" dt="2021-02-15T05:51:35.308" v="818"/>
          <ac:grpSpMkLst>
            <pc:docMk/>
            <pc:sldMk cId="1965147494" sldId="1862"/>
            <ac:grpSpMk id="45" creationId="{D470DBC6-CFD1-4A07-8DF2-283A7BB5BA21}"/>
          </ac:grpSpMkLst>
        </pc:grpChg>
        <pc:grpChg chg="mod">
          <ac:chgData name="Sherif Khattab" userId="c83b1e15-36f3-4f46-aceb-05aac24c545e" providerId="ADAL" clId="{765E29AF-DB58-4025-A9E7-1BD6AAD1841B}" dt="2021-02-15T05:51:46.604" v="835"/>
          <ac:grpSpMkLst>
            <pc:docMk/>
            <pc:sldMk cId="1965147494" sldId="1862"/>
            <ac:grpSpMk id="49" creationId="{A0DA102C-FCD0-4BDA-A8B8-651863307543}"/>
          </ac:grpSpMkLst>
        </pc:grpChg>
        <pc:grpChg chg="mod">
          <ac:chgData name="Sherif Khattab" userId="c83b1e15-36f3-4f46-aceb-05aac24c545e" providerId="ADAL" clId="{765E29AF-DB58-4025-A9E7-1BD6AAD1841B}" dt="2021-02-15T05:51:46.205" v="832"/>
          <ac:grpSpMkLst>
            <pc:docMk/>
            <pc:sldMk cId="1965147494" sldId="1862"/>
            <ac:grpSpMk id="52" creationId="{E114D9BC-DEC5-4CE0-91F0-719CA45435C7}"/>
          </ac:grpSpMkLst>
        </pc:grpChg>
        <pc:grpChg chg="mod">
          <ac:chgData name="Sherif Khattab" userId="c83b1e15-36f3-4f46-aceb-05aac24c545e" providerId="ADAL" clId="{765E29AF-DB58-4025-A9E7-1BD6AAD1841B}" dt="2021-02-15T05:51:45.606" v="829"/>
          <ac:grpSpMkLst>
            <pc:docMk/>
            <pc:sldMk cId="1965147494" sldId="1862"/>
            <ac:grpSpMk id="56" creationId="{104A7A14-DB9C-411A-9180-D87E5C12E02B}"/>
          </ac:grpSpMkLst>
        </pc:grpChg>
        <pc:grpChg chg="mod">
          <ac:chgData name="Sherif Khattab" userId="c83b1e15-36f3-4f46-aceb-05aac24c545e" providerId="ADAL" clId="{765E29AF-DB58-4025-A9E7-1BD6AAD1841B}" dt="2021-02-15T05:51:50.968" v="839"/>
          <ac:grpSpMkLst>
            <pc:docMk/>
            <pc:sldMk cId="1965147494" sldId="1862"/>
            <ac:grpSpMk id="59" creationId="{65DE2673-88C8-46FB-84A2-71A567E6AD67}"/>
          </ac:grpSpMkLst>
        </pc:grpChg>
        <pc:grpChg chg="mod">
          <ac:chgData name="Sherif Khattab" userId="c83b1e15-36f3-4f46-aceb-05aac24c545e" providerId="ADAL" clId="{765E29AF-DB58-4025-A9E7-1BD6AAD1841B}" dt="2021-02-15T05:51:52.983" v="842"/>
          <ac:grpSpMkLst>
            <pc:docMk/>
            <pc:sldMk cId="1965147494" sldId="1862"/>
            <ac:grpSpMk id="63" creationId="{B4E11C0E-42C1-4D24-AE4C-41AF23418677}"/>
          </ac:grpSpMkLst>
        </pc:grpChg>
        <pc:grpChg chg="mod">
          <ac:chgData name="Sherif Khattab" userId="c83b1e15-36f3-4f46-aceb-05aac24c545e" providerId="ADAL" clId="{765E29AF-DB58-4025-A9E7-1BD6AAD1841B}" dt="2021-02-15T05:51:55.133" v="845"/>
          <ac:grpSpMkLst>
            <pc:docMk/>
            <pc:sldMk cId="1965147494" sldId="1862"/>
            <ac:grpSpMk id="66" creationId="{FA06056F-7E69-4694-A3FB-D0E47B36422B}"/>
          </ac:grpSpMkLst>
        </pc:grpChg>
        <pc:grpChg chg="mod">
          <ac:chgData name="Sherif Khattab" userId="c83b1e15-36f3-4f46-aceb-05aac24c545e" providerId="ADAL" clId="{765E29AF-DB58-4025-A9E7-1BD6AAD1841B}" dt="2021-02-15T05:52:16.880" v="849"/>
          <ac:grpSpMkLst>
            <pc:docMk/>
            <pc:sldMk cId="1965147494" sldId="1862"/>
            <ac:grpSpMk id="71" creationId="{A77CCADC-91B5-49A7-A01B-2720293B3877}"/>
          </ac:grpSpMkLst>
        </pc:grpChg>
        <pc:grpChg chg="del mod">
          <ac:chgData name="Sherif Khattab" userId="c83b1e15-36f3-4f46-aceb-05aac24c545e" providerId="ADAL" clId="{765E29AF-DB58-4025-A9E7-1BD6AAD1841B}" dt="2021-02-15T05:52:33.743" v="877"/>
          <ac:grpSpMkLst>
            <pc:docMk/>
            <pc:sldMk cId="1965147494" sldId="1862"/>
            <ac:grpSpMk id="82" creationId="{B1ABC523-854D-497E-839C-835B7BFFD440}"/>
          </ac:grpSpMkLst>
        </pc:grpChg>
        <pc:grpChg chg="del mod">
          <ac:chgData name="Sherif Khattab" userId="c83b1e15-36f3-4f46-aceb-05aac24c545e" providerId="ADAL" clId="{765E29AF-DB58-4025-A9E7-1BD6AAD1841B}" dt="2021-02-15T05:52:33.743" v="877"/>
          <ac:grpSpMkLst>
            <pc:docMk/>
            <pc:sldMk cId="1965147494" sldId="1862"/>
            <ac:grpSpMk id="83" creationId="{FF4F731C-CE62-4252-BADD-D142C022CD3F}"/>
          </ac:grpSpMkLst>
        </pc:grpChg>
        <pc:grpChg chg="del mod">
          <ac:chgData name="Sherif Khattab" userId="c83b1e15-36f3-4f46-aceb-05aac24c545e" providerId="ADAL" clId="{765E29AF-DB58-4025-A9E7-1BD6AAD1841B}" dt="2021-02-15T05:52:33.743" v="877"/>
          <ac:grpSpMkLst>
            <pc:docMk/>
            <pc:sldMk cId="1965147494" sldId="1862"/>
            <ac:grpSpMk id="84" creationId="{513F71F7-4946-43C7-8438-B7F9169EF138}"/>
          </ac:grpSpMkLst>
        </pc:grpChg>
        <pc:grpChg chg="del mod">
          <ac:chgData name="Sherif Khattab" userId="c83b1e15-36f3-4f46-aceb-05aac24c545e" providerId="ADAL" clId="{765E29AF-DB58-4025-A9E7-1BD6AAD1841B}" dt="2021-02-15T05:52:33.743" v="877"/>
          <ac:grpSpMkLst>
            <pc:docMk/>
            <pc:sldMk cId="1965147494" sldId="1862"/>
            <ac:grpSpMk id="106" creationId="{4765AFC9-BE6E-4ABB-87E1-B77D562BF16E}"/>
          </ac:grpSpMkLst>
        </pc:grpChg>
        <pc:grpChg chg="add del mod">
          <ac:chgData name="Sherif Khattab" userId="c83b1e15-36f3-4f46-aceb-05aac24c545e" providerId="ADAL" clId="{765E29AF-DB58-4025-A9E7-1BD6AAD1841B}" dt="2021-02-15T05:52:48.664" v="893"/>
          <ac:grpSpMkLst>
            <pc:docMk/>
            <pc:sldMk cId="1965147494" sldId="1862"/>
            <ac:grpSpMk id="107" creationId="{666BC8BB-45B1-46D1-B78E-9BB0F86AFE32}"/>
          </ac:grpSpMkLst>
        </pc:grpChg>
        <pc:grpChg chg="add del mod">
          <ac:chgData name="Sherif Khattab" userId="c83b1e15-36f3-4f46-aceb-05aac24c545e" providerId="ADAL" clId="{765E29AF-DB58-4025-A9E7-1BD6AAD1841B}" dt="2021-02-15T05:52:48.664" v="893"/>
          <ac:grpSpMkLst>
            <pc:docMk/>
            <pc:sldMk cId="1965147494" sldId="1862"/>
            <ac:grpSpMk id="113" creationId="{2A3B365A-6578-474C-ACFF-E59DCB8CDDC5}"/>
          </ac:grpSpMkLst>
        </pc:grpChg>
        <pc:grpChg chg="mod">
          <ac:chgData name="Sherif Khattab" userId="c83b1e15-36f3-4f46-aceb-05aac24c545e" providerId="ADAL" clId="{765E29AF-DB58-4025-A9E7-1BD6AAD1841B}" dt="2021-02-15T05:52:48.664" v="893"/>
          <ac:grpSpMkLst>
            <pc:docMk/>
            <pc:sldMk cId="1965147494" sldId="1862"/>
            <ac:grpSpMk id="124" creationId="{4FEAE2BF-58C4-45A4-B1EE-F3CC25FC5C83}"/>
          </ac:grpSpMkLst>
        </pc:grpChg>
        <pc:grpChg chg="mod">
          <ac:chgData name="Sherif Khattab" userId="c83b1e15-36f3-4f46-aceb-05aac24c545e" providerId="ADAL" clId="{765E29AF-DB58-4025-A9E7-1BD6AAD1841B}" dt="2021-02-15T05:52:54.513" v="903"/>
          <ac:grpSpMkLst>
            <pc:docMk/>
            <pc:sldMk cId="1965147494" sldId="1862"/>
            <ac:grpSpMk id="127" creationId="{1CE1DD9E-3F2D-4CBA-8452-7D53F1D51162}"/>
          </ac:grpSpMkLst>
        </pc:grpChg>
        <pc:grpChg chg="mod">
          <ac:chgData name="Sherif Khattab" userId="c83b1e15-36f3-4f46-aceb-05aac24c545e" providerId="ADAL" clId="{765E29AF-DB58-4025-A9E7-1BD6AAD1841B}" dt="2021-02-15T05:52:59.520" v="910"/>
          <ac:grpSpMkLst>
            <pc:docMk/>
            <pc:sldMk cId="1965147494" sldId="1862"/>
            <ac:grpSpMk id="135" creationId="{F749F23C-1A1E-40E0-9DEC-DC83AD0D1F4B}"/>
          </ac:grpSpMkLst>
        </pc:grpChg>
        <pc:grpChg chg="mod">
          <ac:chgData name="Sherif Khattab" userId="c83b1e15-36f3-4f46-aceb-05aac24c545e" providerId="ADAL" clId="{765E29AF-DB58-4025-A9E7-1BD6AAD1841B}" dt="2021-02-15T05:53:02.524" v="916"/>
          <ac:grpSpMkLst>
            <pc:docMk/>
            <pc:sldMk cId="1965147494" sldId="1862"/>
            <ac:grpSpMk id="141" creationId="{E5F1A807-88F5-4266-AE5E-27231555DC62}"/>
          </ac:grpSpMkLst>
        </pc:grpChg>
        <pc:grpChg chg="mod">
          <ac:chgData name="Sherif Khattab" userId="c83b1e15-36f3-4f46-aceb-05aac24c545e" providerId="ADAL" clId="{765E29AF-DB58-4025-A9E7-1BD6AAD1841B}" dt="2021-02-15T05:53:09.470" v="930"/>
          <ac:grpSpMkLst>
            <pc:docMk/>
            <pc:sldMk cId="1965147494" sldId="1862"/>
            <ac:grpSpMk id="155" creationId="{81C4FCE0-74AC-4E73-87B4-1484C1260D75}"/>
          </ac:grpSpMkLst>
        </pc:grpChg>
        <pc:grpChg chg="mod">
          <ac:chgData name="Sherif Khattab" userId="c83b1e15-36f3-4f46-aceb-05aac24c545e" providerId="ADAL" clId="{765E29AF-DB58-4025-A9E7-1BD6AAD1841B}" dt="2021-02-15T05:53:13.908" v="943"/>
          <ac:grpSpMkLst>
            <pc:docMk/>
            <pc:sldMk cId="1965147494" sldId="1862"/>
            <ac:grpSpMk id="165" creationId="{132D6E04-F54D-4342-8B87-250734BE83B0}"/>
          </ac:grpSpMkLst>
        </pc:grpChg>
        <pc:grpChg chg="mod">
          <ac:chgData name="Sherif Khattab" userId="c83b1e15-36f3-4f46-aceb-05aac24c545e" providerId="ADAL" clId="{765E29AF-DB58-4025-A9E7-1BD6AAD1841B}" dt="2021-02-15T05:53:13.908" v="943"/>
          <ac:grpSpMkLst>
            <pc:docMk/>
            <pc:sldMk cId="1965147494" sldId="1862"/>
            <ac:grpSpMk id="166" creationId="{05143C52-66B9-4D41-BDA3-1C0F7D8D6DD4}"/>
          </ac:grpSpMkLst>
        </pc:grpChg>
        <pc:grpChg chg="mod">
          <ac:chgData name="Sherif Khattab" userId="c83b1e15-36f3-4f46-aceb-05aac24c545e" providerId="ADAL" clId="{765E29AF-DB58-4025-A9E7-1BD6AAD1841B}" dt="2021-02-15T05:53:20.944" v="956"/>
          <ac:grpSpMkLst>
            <pc:docMk/>
            <pc:sldMk cId="1965147494" sldId="1862"/>
            <ac:grpSpMk id="178" creationId="{26DF9434-2284-46FF-8685-E442DAF33140}"/>
          </ac:grpSpMkLst>
        </pc:grpChg>
        <pc:inkChg chg="add del">
          <ac:chgData name="Sherif Khattab" userId="c83b1e15-36f3-4f46-aceb-05aac24c545e" providerId="ADAL" clId="{765E29AF-DB58-4025-A9E7-1BD6AAD1841B}" dt="2021-02-15T05:50:44.874" v="789" actId="34122"/>
          <ac:inkMkLst>
            <pc:docMk/>
            <pc:sldMk cId="1965147494" sldId="1862"/>
            <ac:inkMk id="6" creationId="{AD169188-5CED-4E23-917D-0A29A4053F63}"/>
          </ac:inkMkLst>
        </pc:inkChg>
        <pc:inkChg chg="add del mod">
          <ac:chgData name="Sherif Khattab" userId="c83b1e15-36f3-4f46-aceb-05aac24c545e" providerId="ADAL" clId="{765E29AF-DB58-4025-A9E7-1BD6AAD1841B}" dt="2021-02-15T05:51:12.055" v="807"/>
          <ac:inkMkLst>
            <pc:docMk/>
            <pc:sldMk cId="1965147494" sldId="1862"/>
            <ac:inkMk id="7" creationId="{5FA2E561-73B4-430C-BA93-C2C49D77A142}"/>
          </ac:inkMkLst>
        </pc:inkChg>
        <pc:inkChg chg="add del mod topLvl">
          <ac:chgData name="Sherif Khattab" userId="c83b1e15-36f3-4f46-aceb-05aac24c545e" providerId="ADAL" clId="{765E29AF-DB58-4025-A9E7-1BD6AAD1841B}" dt="2021-02-15T05:51:12.055" v="807"/>
          <ac:inkMkLst>
            <pc:docMk/>
            <pc:sldMk cId="1965147494" sldId="1862"/>
            <ac:inkMk id="8" creationId="{93D2EE88-7A5E-4CFD-AB6F-F44B1541D636}"/>
          </ac:inkMkLst>
        </pc:inkChg>
        <pc:inkChg chg="add del mod">
          <ac:chgData name="Sherif Khattab" userId="c83b1e15-36f3-4f46-aceb-05aac24c545e" providerId="ADAL" clId="{765E29AF-DB58-4025-A9E7-1BD6AAD1841B}" dt="2021-02-15T05:51:12.055" v="807"/>
          <ac:inkMkLst>
            <pc:docMk/>
            <pc:sldMk cId="1965147494" sldId="1862"/>
            <ac:inkMk id="9" creationId="{C3F0B04D-07BC-4D55-9C7F-EA82A3133B23}"/>
          </ac:inkMkLst>
        </pc:inkChg>
        <pc:inkChg chg="add del mod topLvl">
          <ac:chgData name="Sherif Khattab" userId="c83b1e15-36f3-4f46-aceb-05aac24c545e" providerId="ADAL" clId="{765E29AF-DB58-4025-A9E7-1BD6AAD1841B}" dt="2021-02-15T05:51:12.055" v="807"/>
          <ac:inkMkLst>
            <pc:docMk/>
            <pc:sldMk cId="1965147494" sldId="1862"/>
            <ac:inkMk id="10" creationId="{D4BEB0F5-784E-4131-BB49-D008D9EA8918}"/>
          </ac:inkMkLst>
        </pc:inkChg>
        <pc:inkChg chg="add del mod">
          <ac:chgData name="Sherif Khattab" userId="c83b1e15-36f3-4f46-aceb-05aac24c545e" providerId="ADAL" clId="{765E29AF-DB58-4025-A9E7-1BD6AAD1841B}" dt="2021-02-15T05:51:12.055" v="807"/>
          <ac:inkMkLst>
            <pc:docMk/>
            <pc:sldMk cId="1965147494" sldId="1862"/>
            <ac:inkMk id="11" creationId="{26302849-0F62-4B37-BDE9-62D8D1800228}"/>
          </ac:inkMkLst>
        </pc:inkChg>
        <pc:inkChg chg="add del mod">
          <ac:chgData name="Sherif Khattab" userId="c83b1e15-36f3-4f46-aceb-05aac24c545e" providerId="ADAL" clId="{765E29AF-DB58-4025-A9E7-1BD6AAD1841B}" dt="2021-02-15T05:51:12.055" v="807"/>
          <ac:inkMkLst>
            <pc:docMk/>
            <pc:sldMk cId="1965147494" sldId="1862"/>
            <ac:inkMk id="12" creationId="{6014E972-B337-4C31-9772-375BD45265CC}"/>
          </ac:inkMkLst>
        </pc:inkChg>
        <pc:inkChg chg="add del mod">
          <ac:chgData name="Sherif Khattab" userId="c83b1e15-36f3-4f46-aceb-05aac24c545e" providerId="ADAL" clId="{765E29AF-DB58-4025-A9E7-1BD6AAD1841B}" dt="2021-02-15T05:51:12.055" v="807"/>
          <ac:inkMkLst>
            <pc:docMk/>
            <pc:sldMk cId="1965147494" sldId="1862"/>
            <ac:inkMk id="13" creationId="{CC5DF759-5454-4163-A68E-0ED35F451898}"/>
          </ac:inkMkLst>
        </pc:inkChg>
        <pc:inkChg chg="add del mod">
          <ac:chgData name="Sherif Khattab" userId="c83b1e15-36f3-4f46-aceb-05aac24c545e" providerId="ADAL" clId="{765E29AF-DB58-4025-A9E7-1BD6AAD1841B}" dt="2021-02-15T05:51:12.055" v="807"/>
          <ac:inkMkLst>
            <pc:docMk/>
            <pc:sldMk cId="1965147494" sldId="1862"/>
            <ac:inkMk id="14" creationId="{F558041C-D543-439C-8F35-BA8E08586B92}"/>
          </ac:inkMkLst>
        </pc:inkChg>
        <pc:inkChg chg="add del mod">
          <ac:chgData name="Sherif Khattab" userId="c83b1e15-36f3-4f46-aceb-05aac24c545e" providerId="ADAL" clId="{765E29AF-DB58-4025-A9E7-1BD6AAD1841B}" dt="2021-02-15T05:51:12.055" v="807"/>
          <ac:inkMkLst>
            <pc:docMk/>
            <pc:sldMk cId="1965147494" sldId="1862"/>
            <ac:inkMk id="15" creationId="{27B50B5A-4AB7-4AF8-9501-D66575709760}"/>
          </ac:inkMkLst>
        </pc:inkChg>
        <pc:inkChg chg="add del mod">
          <ac:chgData name="Sherif Khattab" userId="c83b1e15-36f3-4f46-aceb-05aac24c545e" providerId="ADAL" clId="{765E29AF-DB58-4025-A9E7-1BD6AAD1841B}" dt="2021-02-15T05:51:12.055" v="807"/>
          <ac:inkMkLst>
            <pc:docMk/>
            <pc:sldMk cId="1965147494" sldId="1862"/>
            <ac:inkMk id="16" creationId="{5A211CA3-AE84-4020-81FF-26875EE38C0B}"/>
          </ac:inkMkLst>
        </pc:inkChg>
        <pc:inkChg chg="add del mod">
          <ac:chgData name="Sherif Khattab" userId="c83b1e15-36f3-4f46-aceb-05aac24c545e" providerId="ADAL" clId="{765E29AF-DB58-4025-A9E7-1BD6AAD1841B}" dt="2021-02-15T05:51:12.055" v="807"/>
          <ac:inkMkLst>
            <pc:docMk/>
            <pc:sldMk cId="1965147494" sldId="1862"/>
            <ac:inkMk id="17" creationId="{C6A9E9D7-0067-4ACD-9854-6BD565A20592}"/>
          </ac:inkMkLst>
        </pc:inkChg>
        <pc:inkChg chg="add del mod">
          <ac:chgData name="Sherif Khattab" userId="c83b1e15-36f3-4f46-aceb-05aac24c545e" providerId="ADAL" clId="{765E29AF-DB58-4025-A9E7-1BD6AAD1841B}" dt="2021-02-15T05:51:12.055" v="807"/>
          <ac:inkMkLst>
            <pc:docMk/>
            <pc:sldMk cId="1965147494" sldId="1862"/>
            <ac:inkMk id="18" creationId="{397137E8-AF61-4E13-BF68-AACA84346BCA}"/>
          </ac:inkMkLst>
        </pc:inkChg>
        <pc:inkChg chg="add del mod">
          <ac:chgData name="Sherif Khattab" userId="c83b1e15-36f3-4f46-aceb-05aac24c545e" providerId="ADAL" clId="{765E29AF-DB58-4025-A9E7-1BD6AAD1841B}" dt="2021-02-15T05:51:12.055" v="807"/>
          <ac:inkMkLst>
            <pc:docMk/>
            <pc:sldMk cId="1965147494" sldId="1862"/>
            <ac:inkMk id="21" creationId="{47A1D6EF-330E-4D49-BECD-3543DF42B097}"/>
          </ac:inkMkLst>
        </pc:inkChg>
        <pc:inkChg chg="add del mod">
          <ac:chgData name="Sherif Khattab" userId="c83b1e15-36f3-4f46-aceb-05aac24c545e" providerId="ADAL" clId="{765E29AF-DB58-4025-A9E7-1BD6AAD1841B}" dt="2021-02-15T05:51:12.055" v="807"/>
          <ac:inkMkLst>
            <pc:docMk/>
            <pc:sldMk cId="1965147494" sldId="1862"/>
            <ac:inkMk id="22" creationId="{3A8459FA-DB3F-42B9-9B29-D46352CB10CA}"/>
          </ac:inkMkLst>
        </pc:inkChg>
        <pc:inkChg chg="add del mod">
          <ac:chgData name="Sherif Khattab" userId="c83b1e15-36f3-4f46-aceb-05aac24c545e" providerId="ADAL" clId="{765E29AF-DB58-4025-A9E7-1BD6AAD1841B}" dt="2021-02-15T05:51:12.055" v="807"/>
          <ac:inkMkLst>
            <pc:docMk/>
            <pc:sldMk cId="1965147494" sldId="1862"/>
            <ac:inkMk id="24" creationId="{C114AB9A-4AB5-45B0-A014-5692C37CDB1F}"/>
          </ac:inkMkLst>
        </pc:inkChg>
        <pc:inkChg chg="add del mod">
          <ac:chgData name="Sherif Khattab" userId="c83b1e15-36f3-4f46-aceb-05aac24c545e" providerId="ADAL" clId="{765E29AF-DB58-4025-A9E7-1BD6AAD1841B}" dt="2021-02-15T05:51:11.595" v="805" actId="9405"/>
          <ac:inkMkLst>
            <pc:docMk/>
            <pc:sldMk cId="1965147494" sldId="1862"/>
            <ac:inkMk id="26" creationId="{0A184CB2-AD5B-4199-8327-0C237E2C5853}"/>
          </ac:inkMkLst>
        </pc:inkChg>
        <pc:inkChg chg="add del mod">
          <ac:chgData name="Sherif Khattab" userId="c83b1e15-36f3-4f46-aceb-05aac24c545e" providerId="ADAL" clId="{765E29AF-DB58-4025-A9E7-1BD6AAD1841B}" dt="2021-02-15T05:51:11.206" v="804"/>
          <ac:inkMkLst>
            <pc:docMk/>
            <pc:sldMk cId="1965147494" sldId="1862"/>
            <ac:inkMk id="27" creationId="{51E2F688-B069-4C12-877D-E6CB5A2ABD05}"/>
          </ac:inkMkLst>
        </pc:inkChg>
        <pc:inkChg chg="add del mod">
          <ac:chgData name="Sherif Khattab" userId="c83b1e15-36f3-4f46-aceb-05aac24c545e" providerId="ADAL" clId="{765E29AF-DB58-4025-A9E7-1BD6AAD1841B}" dt="2021-02-15T05:51:10.766" v="802"/>
          <ac:inkMkLst>
            <pc:docMk/>
            <pc:sldMk cId="1965147494" sldId="1862"/>
            <ac:inkMk id="29" creationId="{827EA4CE-550E-4582-A4D0-CA1180D9DD06}"/>
          </ac:inkMkLst>
        </pc:inkChg>
        <pc:inkChg chg="add del mod">
          <ac:chgData name="Sherif Khattab" userId="c83b1e15-36f3-4f46-aceb-05aac24c545e" providerId="ADAL" clId="{765E29AF-DB58-4025-A9E7-1BD6AAD1841B}" dt="2021-02-15T05:51:10.177" v="800"/>
          <ac:inkMkLst>
            <pc:docMk/>
            <pc:sldMk cId="1965147494" sldId="1862"/>
            <ac:inkMk id="32" creationId="{00478792-F38A-4A3E-92BF-4F55D7648BB9}"/>
          </ac:inkMkLst>
        </pc:inkChg>
        <pc:inkChg chg="add mod">
          <ac:chgData name="Sherif Khattab" userId="c83b1e15-36f3-4f46-aceb-05aac24c545e" providerId="ADAL" clId="{765E29AF-DB58-4025-A9E7-1BD6AAD1841B}" dt="2021-02-15T05:51:23.934" v="810"/>
          <ac:inkMkLst>
            <pc:docMk/>
            <pc:sldMk cId="1965147494" sldId="1862"/>
            <ac:inkMk id="34" creationId="{6E23120F-25E5-4FBE-AC2E-3E5A89A54BC6}"/>
          </ac:inkMkLst>
        </pc:inkChg>
        <pc:inkChg chg="add mod">
          <ac:chgData name="Sherif Khattab" userId="c83b1e15-36f3-4f46-aceb-05aac24c545e" providerId="ADAL" clId="{765E29AF-DB58-4025-A9E7-1BD6AAD1841B}" dt="2021-02-15T05:51:23.934" v="810"/>
          <ac:inkMkLst>
            <pc:docMk/>
            <pc:sldMk cId="1965147494" sldId="1862"/>
            <ac:inkMk id="35" creationId="{D8DE0C03-CD9E-4A44-A7BC-DC30CC99CAF3}"/>
          </ac:inkMkLst>
        </pc:inkChg>
        <pc:inkChg chg="add">
          <ac:chgData name="Sherif Khattab" userId="c83b1e15-36f3-4f46-aceb-05aac24c545e" providerId="ADAL" clId="{765E29AF-DB58-4025-A9E7-1BD6AAD1841B}" dt="2021-02-15T05:51:25.535" v="811" actId="9405"/>
          <ac:inkMkLst>
            <pc:docMk/>
            <pc:sldMk cId="1965147494" sldId="1862"/>
            <ac:inkMk id="37" creationId="{96F08E24-0640-423A-9B10-8177CB8C9B05}"/>
          </ac:inkMkLst>
        </pc:inkChg>
        <pc:inkChg chg="add mod">
          <ac:chgData name="Sherif Khattab" userId="c83b1e15-36f3-4f46-aceb-05aac24c545e" providerId="ADAL" clId="{765E29AF-DB58-4025-A9E7-1BD6AAD1841B}" dt="2021-02-15T05:51:29.139" v="814"/>
          <ac:inkMkLst>
            <pc:docMk/>
            <pc:sldMk cId="1965147494" sldId="1862"/>
            <ac:inkMk id="39" creationId="{93172C87-86EA-455F-9B7F-47DD065F70DA}"/>
          </ac:inkMkLst>
        </pc:inkChg>
        <pc:inkChg chg="add mod">
          <ac:chgData name="Sherif Khattab" userId="c83b1e15-36f3-4f46-aceb-05aac24c545e" providerId="ADAL" clId="{765E29AF-DB58-4025-A9E7-1BD6AAD1841B}" dt="2021-02-15T05:51:29.139" v="814"/>
          <ac:inkMkLst>
            <pc:docMk/>
            <pc:sldMk cId="1965147494" sldId="1862"/>
            <ac:inkMk id="40" creationId="{A7C22484-DF6F-4BD8-B369-C90D0930D468}"/>
          </ac:inkMkLst>
        </pc:inkChg>
        <pc:inkChg chg="add">
          <ac:chgData name="Sherif Khattab" userId="c83b1e15-36f3-4f46-aceb-05aac24c545e" providerId="ADAL" clId="{765E29AF-DB58-4025-A9E7-1BD6AAD1841B}" dt="2021-02-15T05:51:32.705" v="815" actId="9405"/>
          <ac:inkMkLst>
            <pc:docMk/>
            <pc:sldMk cId="1965147494" sldId="1862"/>
            <ac:inkMk id="42" creationId="{5D842CF7-0372-4442-8508-8EE666C8E96B}"/>
          </ac:inkMkLst>
        </pc:inkChg>
        <pc:inkChg chg="add mod">
          <ac:chgData name="Sherif Khattab" userId="c83b1e15-36f3-4f46-aceb-05aac24c545e" providerId="ADAL" clId="{765E29AF-DB58-4025-A9E7-1BD6AAD1841B}" dt="2021-02-15T05:51:35.308" v="818"/>
          <ac:inkMkLst>
            <pc:docMk/>
            <pc:sldMk cId="1965147494" sldId="1862"/>
            <ac:inkMk id="43" creationId="{6BD06CBD-87F9-4DD8-AEC1-8053240EF555}"/>
          </ac:inkMkLst>
        </pc:inkChg>
        <pc:inkChg chg="add mod">
          <ac:chgData name="Sherif Khattab" userId="c83b1e15-36f3-4f46-aceb-05aac24c545e" providerId="ADAL" clId="{765E29AF-DB58-4025-A9E7-1BD6AAD1841B}" dt="2021-02-15T05:51:35.308" v="818"/>
          <ac:inkMkLst>
            <pc:docMk/>
            <pc:sldMk cId="1965147494" sldId="1862"/>
            <ac:inkMk id="44" creationId="{02A11EC2-8F0B-4FB8-8195-08A3DAEE0B03}"/>
          </ac:inkMkLst>
        </pc:inkChg>
        <pc:inkChg chg="add del mod">
          <ac:chgData name="Sherif Khattab" userId="c83b1e15-36f3-4f46-aceb-05aac24c545e" providerId="ADAL" clId="{765E29AF-DB58-4025-A9E7-1BD6AAD1841B}" dt="2021-02-15T05:51:46.956" v="836" actId="9405"/>
          <ac:inkMkLst>
            <pc:docMk/>
            <pc:sldMk cId="1965147494" sldId="1862"/>
            <ac:inkMk id="47" creationId="{3B4615A4-C0AB-4E16-BB07-96679A127101}"/>
          </ac:inkMkLst>
        </pc:inkChg>
        <pc:inkChg chg="add del mod">
          <ac:chgData name="Sherif Khattab" userId="c83b1e15-36f3-4f46-aceb-05aac24c545e" providerId="ADAL" clId="{765E29AF-DB58-4025-A9E7-1BD6AAD1841B}" dt="2021-02-15T05:51:46.604" v="835"/>
          <ac:inkMkLst>
            <pc:docMk/>
            <pc:sldMk cId="1965147494" sldId="1862"/>
            <ac:inkMk id="48" creationId="{DA13F4F5-4F17-42FD-926E-3C2E4AB01F7E}"/>
          </ac:inkMkLst>
        </pc:inkChg>
        <pc:inkChg chg="add del mod">
          <ac:chgData name="Sherif Khattab" userId="c83b1e15-36f3-4f46-aceb-05aac24c545e" providerId="ADAL" clId="{765E29AF-DB58-4025-A9E7-1BD6AAD1841B}" dt="2021-02-15T05:51:46.404" v="833" actId="9405"/>
          <ac:inkMkLst>
            <pc:docMk/>
            <pc:sldMk cId="1965147494" sldId="1862"/>
            <ac:inkMk id="50" creationId="{FD625330-325A-4EF8-80F3-31FF1D94D67B}"/>
          </ac:inkMkLst>
        </pc:inkChg>
        <pc:inkChg chg="add del mod">
          <ac:chgData name="Sherif Khattab" userId="c83b1e15-36f3-4f46-aceb-05aac24c545e" providerId="ADAL" clId="{765E29AF-DB58-4025-A9E7-1BD6AAD1841B}" dt="2021-02-15T05:51:46.205" v="832"/>
          <ac:inkMkLst>
            <pc:docMk/>
            <pc:sldMk cId="1965147494" sldId="1862"/>
            <ac:inkMk id="51" creationId="{86095F2A-5882-4F0C-ABE0-B11CE030A589}"/>
          </ac:inkMkLst>
        </pc:inkChg>
        <pc:inkChg chg="add del mod">
          <ac:chgData name="Sherif Khattab" userId="c83b1e15-36f3-4f46-aceb-05aac24c545e" providerId="ADAL" clId="{765E29AF-DB58-4025-A9E7-1BD6AAD1841B}" dt="2021-02-15T05:51:45.945" v="830" actId="9405"/>
          <ac:inkMkLst>
            <pc:docMk/>
            <pc:sldMk cId="1965147494" sldId="1862"/>
            <ac:inkMk id="53" creationId="{D68877BF-4212-4BA4-9F55-774D1F8AAE95}"/>
          </ac:inkMkLst>
        </pc:inkChg>
        <pc:inkChg chg="add del mod">
          <ac:chgData name="Sherif Khattab" userId="c83b1e15-36f3-4f46-aceb-05aac24c545e" providerId="ADAL" clId="{765E29AF-DB58-4025-A9E7-1BD6AAD1841B}" dt="2021-02-15T05:51:45.606" v="829"/>
          <ac:inkMkLst>
            <pc:docMk/>
            <pc:sldMk cId="1965147494" sldId="1862"/>
            <ac:inkMk id="55" creationId="{E29BE0CF-536C-4E82-A227-318EE3FDA0A4}"/>
          </ac:inkMkLst>
        </pc:inkChg>
        <pc:inkChg chg="add mod">
          <ac:chgData name="Sherif Khattab" userId="c83b1e15-36f3-4f46-aceb-05aac24c545e" providerId="ADAL" clId="{765E29AF-DB58-4025-A9E7-1BD6AAD1841B}" dt="2021-02-15T05:51:50.968" v="839"/>
          <ac:inkMkLst>
            <pc:docMk/>
            <pc:sldMk cId="1965147494" sldId="1862"/>
            <ac:inkMk id="57" creationId="{805DCA44-79D3-47F1-96DE-284DA100B524}"/>
          </ac:inkMkLst>
        </pc:inkChg>
        <pc:inkChg chg="add mod">
          <ac:chgData name="Sherif Khattab" userId="c83b1e15-36f3-4f46-aceb-05aac24c545e" providerId="ADAL" clId="{765E29AF-DB58-4025-A9E7-1BD6AAD1841B}" dt="2021-02-15T05:51:50.968" v="839"/>
          <ac:inkMkLst>
            <pc:docMk/>
            <pc:sldMk cId="1965147494" sldId="1862"/>
            <ac:inkMk id="58" creationId="{86A190F8-DD20-43A4-96CC-D99F03F25D5E}"/>
          </ac:inkMkLst>
        </pc:inkChg>
        <pc:inkChg chg="add mod">
          <ac:chgData name="Sherif Khattab" userId="c83b1e15-36f3-4f46-aceb-05aac24c545e" providerId="ADAL" clId="{765E29AF-DB58-4025-A9E7-1BD6AAD1841B}" dt="2021-02-15T05:51:52.983" v="842"/>
          <ac:inkMkLst>
            <pc:docMk/>
            <pc:sldMk cId="1965147494" sldId="1862"/>
            <ac:inkMk id="60" creationId="{995FBF17-FD69-4978-8967-480F2BAE00A4}"/>
          </ac:inkMkLst>
        </pc:inkChg>
        <pc:inkChg chg="add mod">
          <ac:chgData name="Sherif Khattab" userId="c83b1e15-36f3-4f46-aceb-05aac24c545e" providerId="ADAL" clId="{765E29AF-DB58-4025-A9E7-1BD6AAD1841B}" dt="2021-02-15T05:51:52.983" v="842"/>
          <ac:inkMkLst>
            <pc:docMk/>
            <pc:sldMk cId="1965147494" sldId="1862"/>
            <ac:inkMk id="61" creationId="{B66DEBB4-A77C-4985-970B-D65C1C9077E0}"/>
          </ac:inkMkLst>
        </pc:inkChg>
        <pc:inkChg chg="add mod">
          <ac:chgData name="Sherif Khattab" userId="c83b1e15-36f3-4f46-aceb-05aac24c545e" providerId="ADAL" clId="{765E29AF-DB58-4025-A9E7-1BD6AAD1841B}" dt="2021-02-15T05:51:55.133" v="845"/>
          <ac:inkMkLst>
            <pc:docMk/>
            <pc:sldMk cId="1965147494" sldId="1862"/>
            <ac:inkMk id="64" creationId="{2E6B2E11-B892-4A65-A371-217447081B6C}"/>
          </ac:inkMkLst>
        </pc:inkChg>
        <pc:inkChg chg="add mod">
          <ac:chgData name="Sherif Khattab" userId="c83b1e15-36f3-4f46-aceb-05aac24c545e" providerId="ADAL" clId="{765E29AF-DB58-4025-A9E7-1BD6AAD1841B}" dt="2021-02-15T05:51:55.133" v="845"/>
          <ac:inkMkLst>
            <pc:docMk/>
            <pc:sldMk cId="1965147494" sldId="1862"/>
            <ac:inkMk id="65" creationId="{9D1A733C-4D5E-487F-8AF7-8BC36501D36A}"/>
          </ac:inkMkLst>
        </pc:inkChg>
        <pc:inkChg chg="add mod">
          <ac:chgData name="Sherif Khattab" userId="c83b1e15-36f3-4f46-aceb-05aac24c545e" providerId="ADAL" clId="{765E29AF-DB58-4025-A9E7-1BD6AAD1841B}" dt="2021-02-15T05:52:16.880" v="849"/>
          <ac:inkMkLst>
            <pc:docMk/>
            <pc:sldMk cId="1965147494" sldId="1862"/>
            <ac:inkMk id="67" creationId="{40FA6A4D-D5EC-40F5-AE86-8F202C090F64}"/>
          </ac:inkMkLst>
        </pc:inkChg>
        <pc:inkChg chg="add mod">
          <ac:chgData name="Sherif Khattab" userId="c83b1e15-36f3-4f46-aceb-05aac24c545e" providerId="ADAL" clId="{765E29AF-DB58-4025-A9E7-1BD6AAD1841B}" dt="2021-02-15T05:52:16.880" v="849"/>
          <ac:inkMkLst>
            <pc:docMk/>
            <pc:sldMk cId="1965147494" sldId="1862"/>
            <ac:inkMk id="68" creationId="{A3B8A98E-DA7A-4EE7-A7D5-8BB58867FF00}"/>
          </ac:inkMkLst>
        </pc:inkChg>
        <pc:inkChg chg="add mod">
          <ac:chgData name="Sherif Khattab" userId="c83b1e15-36f3-4f46-aceb-05aac24c545e" providerId="ADAL" clId="{765E29AF-DB58-4025-A9E7-1BD6AAD1841B}" dt="2021-02-15T05:52:16.880" v="849"/>
          <ac:inkMkLst>
            <pc:docMk/>
            <pc:sldMk cId="1965147494" sldId="1862"/>
            <ac:inkMk id="69" creationId="{9AFA7EA7-2E08-4A28-B3C1-88F8217AF64B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72" creationId="{7D531697-0C8D-4B56-9244-4D2847BC2DB4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73" creationId="{58D23477-1346-42A9-9236-2FBB4D9996D1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74" creationId="{BD3CF22A-9DFF-44B9-9EED-7A8713469953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75" creationId="{FBD606BD-3D0C-4B1A-9F3B-178A00229021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76" creationId="{3C17FAB8-E46A-49EA-8EFC-00306985F722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77" creationId="{D8139713-B617-46D5-8FA0-EB643F0399D2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79" creationId="{EBA646EC-C652-4537-9B65-593639630B31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80" creationId="{751F3BB7-B4C8-40A2-83B6-8BBA6B1ED8D8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81" creationId="{F79E466D-9BDE-4C36-B95A-EE4AA24F34D9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85" creationId="{66211052-4D12-4741-BA88-07F43F585316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87" creationId="{5271FD21-E1A2-4744-9BAB-694CDF1D7644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88" creationId="{B77DDC3A-667C-4ACA-8167-A296CE030CA6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89" creationId="{8208F580-4980-4592-87E4-8CF3E84D0248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90" creationId="{E1CF1899-FE91-4C04-8F48-E7028119732B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91" creationId="{BE880FCE-E532-4D2F-A62A-B23EEC5AC117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93" creationId="{7BCE1AAE-DDDE-4DB9-9E5B-A7D64CF4098D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94" creationId="{7DF659C9-407A-428B-9BCB-52D0D5AE08C4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95" creationId="{DA2AA4E3-568B-4673-9C6D-1A56EDF09923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96" creationId="{59349AF2-8370-4E30-B904-246320B828C3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97" creationId="{7B1D53DC-78CB-45E7-8D45-7336B5D85BD6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99" creationId="{1B216D47-0DE9-42B2-B4E3-93870410E56F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100" creationId="{B670DB3E-302A-4FA1-9740-0F8D6EBD56BC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101" creationId="{1545D9D5-F500-4091-A835-4B7AB0F0D989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102" creationId="{0099331B-35C9-421C-A4AE-8B759BF6A6C3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103" creationId="{2247FF69-56C3-4B64-BFC4-327D227F26E4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105" creationId="{1786206F-AEC1-4B25-A0D3-08C3774C28E7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108" creationId="{87A32E0C-8E77-4AE4-81DA-16C0F68AA625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109" creationId="{EDAF6A7F-1474-48D3-AC7F-E21EC8F70186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111" creationId="{5E4441EC-661B-45AC-B546-D51D335556D0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112" creationId="{14DC2D24-F0A0-473E-A1A0-AD79B687C697}"/>
          </ac:inkMkLst>
        </pc:inkChg>
        <pc:inkChg chg="add del mod">
          <ac:chgData name="Sherif Khattab" userId="c83b1e15-36f3-4f46-aceb-05aac24c545e" providerId="ADAL" clId="{765E29AF-DB58-4025-A9E7-1BD6AAD1841B}" dt="2021-02-15T05:52:50.397" v="900" actId="9405"/>
          <ac:inkMkLst>
            <pc:docMk/>
            <pc:sldMk cId="1965147494" sldId="1862"/>
            <ac:inkMk id="114" creationId="{BF67AE57-8735-439F-BA50-878F32885965}"/>
          </ac:inkMkLst>
        </pc:inkChg>
        <pc:inkChg chg="add del mod">
          <ac:chgData name="Sherif Khattab" userId="c83b1e15-36f3-4f46-aceb-05aac24c545e" providerId="ADAL" clId="{765E29AF-DB58-4025-A9E7-1BD6AAD1841B}" dt="2021-02-15T05:52:50.077" v="899" actId="9405"/>
          <ac:inkMkLst>
            <pc:docMk/>
            <pc:sldMk cId="1965147494" sldId="1862"/>
            <ac:inkMk id="115" creationId="{9BFA7492-4D5D-49C4-ADF9-CBC5F39A8C25}"/>
          </ac:inkMkLst>
        </pc:inkChg>
        <pc:inkChg chg="add del mod">
          <ac:chgData name="Sherif Khattab" userId="c83b1e15-36f3-4f46-aceb-05aac24c545e" providerId="ADAL" clId="{765E29AF-DB58-4025-A9E7-1BD6AAD1841B}" dt="2021-02-15T05:52:49.856" v="898" actId="9405"/>
          <ac:inkMkLst>
            <pc:docMk/>
            <pc:sldMk cId="1965147494" sldId="1862"/>
            <ac:inkMk id="117" creationId="{E5E4494E-2B88-4709-9298-08ED5F5E74E0}"/>
          </ac:inkMkLst>
        </pc:inkChg>
        <pc:inkChg chg="add del mod">
          <ac:chgData name="Sherif Khattab" userId="c83b1e15-36f3-4f46-aceb-05aac24c545e" providerId="ADAL" clId="{765E29AF-DB58-4025-A9E7-1BD6AAD1841B}" dt="2021-02-15T05:52:49.667" v="897" actId="9405"/>
          <ac:inkMkLst>
            <pc:docMk/>
            <pc:sldMk cId="1965147494" sldId="1862"/>
            <ac:inkMk id="118" creationId="{3A817D4A-5991-4FC4-B496-AC25CC7E6914}"/>
          </ac:inkMkLst>
        </pc:inkChg>
        <pc:inkChg chg="add del mod">
          <ac:chgData name="Sherif Khattab" userId="c83b1e15-36f3-4f46-aceb-05aac24c545e" providerId="ADAL" clId="{765E29AF-DB58-4025-A9E7-1BD6AAD1841B}" dt="2021-02-15T05:52:49.468" v="896" actId="9405"/>
          <ac:inkMkLst>
            <pc:docMk/>
            <pc:sldMk cId="1965147494" sldId="1862"/>
            <ac:inkMk id="119" creationId="{8C7EE0B2-FCE4-435A-9589-1C8E55BD6E48}"/>
          </ac:inkMkLst>
        </pc:inkChg>
        <pc:inkChg chg="add del mod">
          <ac:chgData name="Sherif Khattab" userId="c83b1e15-36f3-4f46-aceb-05aac24c545e" providerId="ADAL" clId="{765E29AF-DB58-4025-A9E7-1BD6AAD1841B}" dt="2021-02-15T05:52:49.256" v="895" actId="9405"/>
          <ac:inkMkLst>
            <pc:docMk/>
            <pc:sldMk cId="1965147494" sldId="1862"/>
            <ac:inkMk id="120" creationId="{230F1E9B-1C30-4EA6-BCB0-895935B648F7}"/>
          </ac:inkMkLst>
        </pc:inkChg>
        <pc:inkChg chg="add del mod">
          <ac:chgData name="Sherif Khattab" userId="c83b1e15-36f3-4f46-aceb-05aac24c545e" providerId="ADAL" clId="{765E29AF-DB58-4025-A9E7-1BD6AAD1841B}" dt="2021-02-15T05:52:48.987" v="894" actId="9405"/>
          <ac:inkMkLst>
            <pc:docMk/>
            <pc:sldMk cId="1965147494" sldId="1862"/>
            <ac:inkMk id="121" creationId="{BCBD1595-071F-4FFA-A363-A3793ED14180}"/>
          </ac:inkMkLst>
        </pc:inkChg>
        <pc:inkChg chg="add del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123" creationId="{95FA27A6-EDF7-4969-A30E-1E044E8C1475}"/>
          </ac:inkMkLst>
        </pc:inkChg>
        <pc:inkChg chg="add mod">
          <ac:chgData name="Sherif Khattab" userId="c83b1e15-36f3-4f46-aceb-05aac24c545e" providerId="ADAL" clId="{765E29AF-DB58-4025-A9E7-1BD6AAD1841B}" dt="2021-02-15T05:52:54.513" v="903"/>
          <ac:inkMkLst>
            <pc:docMk/>
            <pc:sldMk cId="1965147494" sldId="1862"/>
            <ac:inkMk id="125" creationId="{C5880538-DEFB-4F71-8CC6-2EAA8642234F}"/>
          </ac:inkMkLst>
        </pc:inkChg>
        <pc:inkChg chg="add mod">
          <ac:chgData name="Sherif Khattab" userId="c83b1e15-36f3-4f46-aceb-05aac24c545e" providerId="ADAL" clId="{765E29AF-DB58-4025-A9E7-1BD6AAD1841B}" dt="2021-02-15T05:52:54.513" v="903"/>
          <ac:inkMkLst>
            <pc:docMk/>
            <pc:sldMk cId="1965147494" sldId="1862"/>
            <ac:inkMk id="126" creationId="{AAF86ACF-A0F6-42C8-857B-CEDE89758012}"/>
          </ac:inkMkLst>
        </pc:inkChg>
        <pc:inkChg chg="add mod">
          <ac:chgData name="Sherif Khattab" userId="c83b1e15-36f3-4f46-aceb-05aac24c545e" providerId="ADAL" clId="{765E29AF-DB58-4025-A9E7-1BD6AAD1841B}" dt="2021-02-15T05:52:59.520" v="910"/>
          <ac:inkMkLst>
            <pc:docMk/>
            <pc:sldMk cId="1965147494" sldId="1862"/>
            <ac:inkMk id="129" creationId="{2720E795-FDA9-49B6-AAB4-6934217EDB81}"/>
          </ac:inkMkLst>
        </pc:inkChg>
        <pc:inkChg chg="add mod">
          <ac:chgData name="Sherif Khattab" userId="c83b1e15-36f3-4f46-aceb-05aac24c545e" providerId="ADAL" clId="{765E29AF-DB58-4025-A9E7-1BD6AAD1841B}" dt="2021-02-15T05:52:59.520" v="910"/>
          <ac:inkMkLst>
            <pc:docMk/>
            <pc:sldMk cId="1965147494" sldId="1862"/>
            <ac:inkMk id="130" creationId="{EC6E3B46-3328-4294-8FB2-9528B85AF87C}"/>
          </ac:inkMkLst>
        </pc:inkChg>
        <pc:inkChg chg="add mod">
          <ac:chgData name="Sherif Khattab" userId="c83b1e15-36f3-4f46-aceb-05aac24c545e" providerId="ADAL" clId="{765E29AF-DB58-4025-A9E7-1BD6AAD1841B}" dt="2021-02-15T05:52:59.520" v="910"/>
          <ac:inkMkLst>
            <pc:docMk/>
            <pc:sldMk cId="1965147494" sldId="1862"/>
            <ac:inkMk id="131" creationId="{9270904D-8A75-4802-B18B-36493350FD45}"/>
          </ac:inkMkLst>
        </pc:inkChg>
        <pc:inkChg chg="add mod">
          <ac:chgData name="Sherif Khattab" userId="c83b1e15-36f3-4f46-aceb-05aac24c545e" providerId="ADAL" clId="{765E29AF-DB58-4025-A9E7-1BD6AAD1841B}" dt="2021-02-15T05:52:59.520" v="910"/>
          <ac:inkMkLst>
            <pc:docMk/>
            <pc:sldMk cId="1965147494" sldId="1862"/>
            <ac:inkMk id="132" creationId="{2BAD0BF5-7AAB-48E0-9451-12C56F02E814}"/>
          </ac:inkMkLst>
        </pc:inkChg>
        <pc:inkChg chg="add mod">
          <ac:chgData name="Sherif Khattab" userId="c83b1e15-36f3-4f46-aceb-05aac24c545e" providerId="ADAL" clId="{765E29AF-DB58-4025-A9E7-1BD6AAD1841B}" dt="2021-02-15T05:52:59.520" v="910"/>
          <ac:inkMkLst>
            <pc:docMk/>
            <pc:sldMk cId="1965147494" sldId="1862"/>
            <ac:inkMk id="133" creationId="{6FC75582-8360-4CD3-AC68-EFFD7A9D2A62}"/>
          </ac:inkMkLst>
        </pc:inkChg>
        <pc:inkChg chg="add mod">
          <ac:chgData name="Sherif Khattab" userId="c83b1e15-36f3-4f46-aceb-05aac24c545e" providerId="ADAL" clId="{765E29AF-DB58-4025-A9E7-1BD6AAD1841B}" dt="2021-02-15T05:52:59.520" v="910"/>
          <ac:inkMkLst>
            <pc:docMk/>
            <pc:sldMk cId="1965147494" sldId="1862"/>
            <ac:inkMk id="134" creationId="{CDAAACFC-BB55-4EB7-B666-D9A35D87A616}"/>
          </ac:inkMkLst>
        </pc:inkChg>
        <pc:inkChg chg="add mod">
          <ac:chgData name="Sherif Khattab" userId="c83b1e15-36f3-4f46-aceb-05aac24c545e" providerId="ADAL" clId="{765E29AF-DB58-4025-A9E7-1BD6AAD1841B}" dt="2021-02-15T05:53:02.524" v="916"/>
          <ac:inkMkLst>
            <pc:docMk/>
            <pc:sldMk cId="1965147494" sldId="1862"/>
            <ac:inkMk id="136" creationId="{DB0F167C-2F3A-4588-BBB5-AEDBAC5A0DB1}"/>
          </ac:inkMkLst>
        </pc:inkChg>
        <pc:inkChg chg="add mod">
          <ac:chgData name="Sherif Khattab" userId="c83b1e15-36f3-4f46-aceb-05aac24c545e" providerId="ADAL" clId="{765E29AF-DB58-4025-A9E7-1BD6AAD1841B}" dt="2021-02-15T05:53:02.524" v="916"/>
          <ac:inkMkLst>
            <pc:docMk/>
            <pc:sldMk cId="1965147494" sldId="1862"/>
            <ac:inkMk id="137" creationId="{4BE88865-C623-4352-978A-575CF313405D}"/>
          </ac:inkMkLst>
        </pc:inkChg>
        <pc:inkChg chg="add mod">
          <ac:chgData name="Sherif Khattab" userId="c83b1e15-36f3-4f46-aceb-05aac24c545e" providerId="ADAL" clId="{765E29AF-DB58-4025-A9E7-1BD6AAD1841B}" dt="2021-02-15T05:53:02.524" v="916"/>
          <ac:inkMkLst>
            <pc:docMk/>
            <pc:sldMk cId="1965147494" sldId="1862"/>
            <ac:inkMk id="138" creationId="{D77FD070-B446-4DD5-B150-D029CF53A652}"/>
          </ac:inkMkLst>
        </pc:inkChg>
        <pc:inkChg chg="add mod">
          <ac:chgData name="Sherif Khattab" userId="c83b1e15-36f3-4f46-aceb-05aac24c545e" providerId="ADAL" clId="{765E29AF-DB58-4025-A9E7-1BD6AAD1841B}" dt="2021-02-15T05:53:02.524" v="916"/>
          <ac:inkMkLst>
            <pc:docMk/>
            <pc:sldMk cId="1965147494" sldId="1862"/>
            <ac:inkMk id="139" creationId="{BE617EB0-3273-40D6-9AE8-BC5307205E8B}"/>
          </ac:inkMkLst>
        </pc:inkChg>
        <pc:inkChg chg="add mod">
          <ac:chgData name="Sherif Khattab" userId="c83b1e15-36f3-4f46-aceb-05aac24c545e" providerId="ADAL" clId="{765E29AF-DB58-4025-A9E7-1BD6AAD1841B}" dt="2021-02-15T05:53:02.524" v="916"/>
          <ac:inkMkLst>
            <pc:docMk/>
            <pc:sldMk cId="1965147494" sldId="1862"/>
            <ac:inkMk id="140" creationId="{7DBAA85F-2FB5-442B-92BC-67AEBC82A4F1}"/>
          </ac:inkMkLst>
        </pc:inkChg>
        <pc:inkChg chg="add">
          <ac:chgData name="Sherif Khattab" userId="c83b1e15-36f3-4f46-aceb-05aac24c545e" providerId="ADAL" clId="{765E29AF-DB58-4025-A9E7-1BD6AAD1841B}" dt="2021-02-15T05:53:02.885" v="917" actId="9405"/>
          <ac:inkMkLst>
            <pc:docMk/>
            <pc:sldMk cId="1965147494" sldId="1862"/>
            <ac:inkMk id="142" creationId="{446A8673-D83D-4603-A7EB-284FC516826F}"/>
          </ac:inkMkLst>
        </pc:inkChg>
        <pc:inkChg chg="add mod">
          <ac:chgData name="Sherif Khattab" userId="c83b1e15-36f3-4f46-aceb-05aac24c545e" providerId="ADAL" clId="{765E29AF-DB58-4025-A9E7-1BD6AAD1841B}" dt="2021-02-15T05:53:09.470" v="930"/>
          <ac:inkMkLst>
            <pc:docMk/>
            <pc:sldMk cId="1965147494" sldId="1862"/>
            <ac:inkMk id="143" creationId="{305AABDD-CF3A-4A33-9793-AF4B772E056F}"/>
          </ac:inkMkLst>
        </pc:inkChg>
        <pc:inkChg chg="add mod">
          <ac:chgData name="Sherif Khattab" userId="c83b1e15-36f3-4f46-aceb-05aac24c545e" providerId="ADAL" clId="{765E29AF-DB58-4025-A9E7-1BD6AAD1841B}" dt="2021-02-15T05:53:09.470" v="930"/>
          <ac:inkMkLst>
            <pc:docMk/>
            <pc:sldMk cId="1965147494" sldId="1862"/>
            <ac:inkMk id="144" creationId="{85F98739-FBB1-493A-9E3E-873AA2A3F1A4}"/>
          </ac:inkMkLst>
        </pc:inkChg>
        <pc:inkChg chg="add mod">
          <ac:chgData name="Sherif Khattab" userId="c83b1e15-36f3-4f46-aceb-05aac24c545e" providerId="ADAL" clId="{765E29AF-DB58-4025-A9E7-1BD6AAD1841B}" dt="2021-02-15T05:53:09.470" v="930"/>
          <ac:inkMkLst>
            <pc:docMk/>
            <pc:sldMk cId="1965147494" sldId="1862"/>
            <ac:inkMk id="145" creationId="{79E60DC9-EC68-4664-888E-D074F75F7A3A}"/>
          </ac:inkMkLst>
        </pc:inkChg>
        <pc:inkChg chg="add mod">
          <ac:chgData name="Sherif Khattab" userId="c83b1e15-36f3-4f46-aceb-05aac24c545e" providerId="ADAL" clId="{765E29AF-DB58-4025-A9E7-1BD6AAD1841B}" dt="2021-02-15T05:53:09.470" v="930"/>
          <ac:inkMkLst>
            <pc:docMk/>
            <pc:sldMk cId="1965147494" sldId="1862"/>
            <ac:inkMk id="146" creationId="{4D33B471-E456-46A3-A0D9-6C1DE464532A}"/>
          </ac:inkMkLst>
        </pc:inkChg>
        <pc:inkChg chg="add mod">
          <ac:chgData name="Sherif Khattab" userId="c83b1e15-36f3-4f46-aceb-05aac24c545e" providerId="ADAL" clId="{765E29AF-DB58-4025-A9E7-1BD6AAD1841B}" dt="2021-02-15T05:53:09.470" v="930"/>
          <ac:inkMkLst>
            <pc:docMk/>
            <pc:sldMk cId="1965147494" sldId="1862"/>
            <ac:inkMk id="147" creationId="{549DFB59-7846-4825-9096-36A4925C38DC}"/>
          </ac:inkMkLst>
        </pc:inkChg>
        <pc:inkChg chg="add mod">
          <ac:chgData name="Sherif Khattab" userId="c83b1e15-36f3-4f46-aceb-05aac24c545e" providerId="ADAL" clId="{765E29AF-DB58-4025-A9E7-1BD6AAD1841B}" dt="2021-02-15T05:53:09.470" v="930"/>
          <ac:inkMkLst>
            <pc:docMk/>
            <pc:sldMk cId="1965147494" sldId="1862"/>
            <ac:inkMk id="148" creationId="{4557AD15-D5A5-4B12-9C63-8779EA1E1566}"/>
          </ac:inkMkLst>
        </pc:inkChg>
        <pc:inkChg chg="add mod">
          <ac:chgData name="Sherif Khattab" userId="c83b1e15-36f3-4f46-aceb-05aac24c545e" providerId="ADAL" clId="{765E29AF-DB58-4025-A9E7-1BD6AAD1841B}" dt="2021-02-15T05:53:09.470" v="930"/>
          <ac:inkMkLst>
            <pc:docMk/>
            <pc:sldMk cId="1965147494" sldId="1862"/>
            <ac:inkMk id="149" creationId="{C225F24C-894E-4018-9A9C-0F0128E51A05}"/>
          </ac:inkMkLst>
        </pc:inkChg>
        <pc:inkChg chg="add mod">
          <ac:chgData name="Sherif Khattab" userId="c83b1e15-36f3-4f46-aceb-05aac24c545e" providerId="ADAL" clId="{765E29AF-DB58-4025-A9E7-1BD6AAD1841B}" dt="2021-02-15T05:53:09.470" v="930"/>
          <ac:inkMkLst>
            <pc:docMk/>
            <pc:sldMk cId="1965147494" sldId="1862"/>
            <ac:inkMk id="150" creationId="{842344EB-C9CF-425B-AA33-FC9F1ED854C8}"/>
          </ac:inkMkLst>
        </pc:inkChg>
        <pc:inkChg chg="add mod">
          <ac:chgData name="Sherif Khattab" userId="c83b1e15-36f3-4f46-aceb-05aac24c545e" providerId="ADAL" clId="{765E29AF-DB58-4025-A9E7-1BD6AAD1841B}" dt="2021-02-15T05:53:09.470" v="930"/>
          <ac:inkMkLst>
            <pc:docMk/>
            <pc:sldMk cId="1965147494" sldId="1862"/>
            <ac:inkMk id="151" creationId="{AF4731CC-2FED-448D-8027-FCBAE597F726}"/>
          </ac:inkMkLst>
        </pc:inkChg>
        <pc:inkChg chg="add mod">
          <ac:chgData name="Sherif Khattab" userId="c83b1e15-36f3-4f46-aceb-05aac24c545e" providerId="ADAL" clId="{765E29AF-DB58-4025-A9E7-1BD6AAD1841B}" dt="2021-02-15T05:53:09.470" v="930"/>
          <ac:inkMkLst>
            <pc:docMk/>
            <pc:sldMk cId="1965147494" sldId="1862"/>
            <ac:inkMk id="152" creationId="{8541410E-9A35-4DE7-A18C-CBFD2598B60F}"/>
          </ac:inkMkLst>
        </pc:inkChg>
        <pc:inkChg chg="add mod">
          <ac:chgData name="Sherif Khattab" userId="c83b1e15-36f3-4f46-aceb-05aac24c545e" providerId="ADAL" clId="{765E29AF-DB58-4025-A9E7-1BD6AAD1841B}" dt="2021-02-15T05:53:09.470" v="930"/>
          <ac:inkMkLst>
            <pc:docMk/>
            <pc:sldMk cId="1965147494" sldId="1862"/>
            <ac:inkMk id="153" creationId="{18BAF60A-F75B-4604-BBE6-E71262C89D72}"/>
          </ac:inkMkLst>
        </pc:inkChg>
        <pc:inkChg chg="add mod">
          <ac:chgData name="Sherif Khattab" userId="c83b1e15-36f3-4f46-aceb-05aac24c545e" providerId="ADAL" clId="{765E29AF-DB58-4025-A9E7-1BD6AAD1841B}" dt="2021-02-15T05:53:09.470" v="930"/>
          <ac:inkMkLst>
            <pc:docMk/>
            <pc:sldMk cId="1965147494" sldId="1862"/>
            <ac:inkMk id="154" creationId="{500826C2-5F78-4F70-81C1-9254D3131FAE}"/>
          </ac:inkMkLst>
        </pc:inkChg>
        <pc:inkChg chg="add mod">
          <ac:chgData name="Sherif Khattab" userId="c83b1e15-36f3-4f46-aceb-05aac24c545e" providerId="ADAL" clId="{765E29AF-DB58-4025-A9E7-1BD6AAD1841B}" dt="2021-02-15T05:53:13.908" v="943"/>
          <ac:inkMkLst>
            <pc:docMk/>
            <pc:sldMk cId="1965147494" sldId="1862"/>
            <ac:inkMk id="156" creationId="{58F3133B-D365-446F-8555-D67F3A73B938}"/>
          </ac:inkMkLst>
        </pc:inkChg>
        <pc:inkChg chg="add mod">
          <ac:chgData name="Sherif Khattab" userId="c83b1e15-36f3-4f46-aceb-05aac24c545e" providerId="ADAL" clId="{765E29AF-DB58-4025-A9E7-1BD6AAD1841B}" dt="2021-02-15T05:53:13.908" v="943"/>
          <ac:inkMkLst>
            <pc:docMk/>
            <pc:sldMk cId="1965147494" sldId="1862"/>
            <ac:inkMk id="157" creationId="{35EEBBE1-12D7-4D6D-BB18-37E385BB0CCB}"/>
          </ac:inkMkLst>
        </pc:inkChg>
        <pc:inkChg chg="add mod">
          <ac:chgData name="Sherif Khattab" userId="c83b1e15-36f3-4f46-aceb-05aac24c545e" providerId="ADAL" clId="{765E29AF-DB58-4025-A9E7-1BD6AAD1841B}" dt="2021-02-15T05:53:13.908" v="943"/>
          <ac:inkMkLst>
            <pc:docMk/>
            <pc:sldMk cId="1965147494" sldId="1862"/>
            <ac:inkMk id="158" creationId="{AB4338D2-1966-4079-AFDD-99833680877B}"/>
          </ac:inkMkLst>
        </pc:inkChg>
        <pc:inkChg chg="add mod">
          <ac:chgData name="Sherif Khattab" userId="c83b1e15-36f3-4f46-aceb-05aac24c545e" providerId="ADAL" clId="{765E29AF-DB58-4025-A9E7-1BD6AAD1841B}" dt="2021-02-15T05:53:13.908" v="943"/>
          <ac:inkMkLst>
            <pc:docMk/>
            <pc:sldMk cId="1965147494" sldId="1862"/>
            <ac:inkMk id="159" creationId="{BE26ED08-0862-4C9A-9E84-DBD621EB1240}"/>
          </ac:inkMkLst>
        </pc:inkChg>
        <pc:inkChg chg="add">
          <ac:chgData name="Sherif Khattab" userId="c83b1e15-36f3-4f46-aceb-05aac24c545e" providerId="ADAL" clId="{765E29AF-DB58-4025-A9E7-1BD6AAD1841B}" dt="2021-02-15T05:53:11.592" v="935" actId="9405"/>
          <ac:inkMkLst>
            <pc:docMk/>
            <pc:sldMk cId="1965147494" sldId="1862"/>
            <ac:inkMk id="160" creationId="{A5AB9CE7-59B8-4DD3-ADC6-5F7860DE1D49}"/>
          </ac:inkMkLst>
        </pc:inkChg>
        <pc:inkChg chg="add mod">
          <ac:chgData name="Sherif Khattab" userId="c83b1e15-36f3-4f46-aceb-05aac24c545e" providerId="ADAL" clId="{765E29AF-DB58-4025-A9E7-1BD6AAD1841B}" dt="2021-02-15T05:53:13.908" v="943"/>
          <ac:inkMkLst>
            <pc:docMk/>
            <pc:sldMk cId="1965147494" sldId="1862"/>
            <ac:inkMk id="161" creationId="{F7719035-8A8F-41D2-B362-BD5620BB259A}"/>
          </ac:inkMkLst>
        </pc:inkChg>
        <pc:inkChg chg="add del mod">
          <ac:chgData name="Sherif Khattab" userId="c83b1e15-36f3-4f46-aceb-05aac24c545e" providerId="ADAL" clId="{765E29AF-DB58-4025-A9E7-1BD6AAD1841B}" dt="2021-02-15T05:53:14.657" v="944" actId="9405"/>
          <ac:inkMkLst>
            <pc:docMk/>
            <pc:sldMk cId="1965147494" sldId="1862"/>
            <ac:inkMk id="162" creationId="{92317921-DE21-438B-90E3-498D0A04F0AD}"/>
          </ac:inkMkLst>
        </pc:inkChg>
        <pc:inkChg chg="add del mod">
          <ac:chgData name="Sherif Khattab" userId="c83b1e15-36f3-4f46-aceb-05aac24c545e" providerId="ADAL" clId="{765E29AF-DB58-4025-A9E7-1BD6AAD1841B}" dt="2021-02-15T05:53:13.908" v="943"/>
          <ac:inkMkLst>
            <pc:docMk/>
            <pc:sldMk cId="1965147494" sldId="1862"/>
            <ac:inkMk id="163" creationId="{44D1FF33-641B-4A84-BA3A-C19F8D47DE7C}"/>
          </ac:inkMkLst>
        </pc:inkChg>
        <pc:inkChg chg="add del">
          <ac:chgData name="Sherif Khattab" userId="c83b1e15-36f3-4f46-aceb-05aac24c545e" providerId="ADAL" clId="{765E29AF-DB58-4025-A9E7-1BD6AAD1841B}" dt="2021-02-15T05:53:13.548" v="940" actId="9405"/>
          <ac:inkMkLst>
            <pc:docMk/>
            <pc:sldMk cId="1965147494" sldId="1862"/>
            <ac:inkMk id="164" creationId="{378508BC-FF70-40AF-A8DB-A1B0C184473A}"/>
          </ac:inkMkLst>
        </pc:inkChg>
        <pc:inkChg chg="add mod">
          <ac:chgData name="Sherif Khattab" userId="c83b1e15-36f3-4f46-aceb-05aac24c545e" providerId="ADAL" clId="{765E29AF-DB58-4025-A9E7-1BD6AAD1841B}" dt="2021-02-15T05:53:20.944" v="956"/>
          <ac:inkMkLst>
            <pc:docMk/>
            <pc:sldMk cId="1965147494" sldId="1862"/>
            <ac:inkMk id="167" creationId="{3F8F35AD-6DC6-48B1-A582-FAEA5153C70A}"/>
          </ac:inkMkLst>
        </pc:inkChg>
        <pc:inkChg chg="add mod">
          <ac:chgData name="Sherif Khattab" userId="c83b1e15-36f3-4f46-aceb-05aac24c545e" providerId="ADAL" clId="{765E29AF-DB58-4025-A9E7-1BD6AAD1841B}" dt="2021-02-15T05:53:20.944" v="956"/>
          <ac:inkMkLst>
            <pc:docMk/>
            <pc:sldMk cId="1965147494" sldId="1862"/>
            <ac:inkMk id="168" creationId="{D78BDD70-37CF-484F-9AF7-01B7FE2D9AEE}"/>
          </ac:inkMkLst>
        </pc:inkChg>
        <pc:inkChg chg="add mod">
          <ac:chgData name="Sherif Khattab" userId="c83b1e15-36f3-4f46-aceb-05aac24c545e" providerId="ADAL" clId="{765E29AF-DB58-4025-A9E7-1BD6AAD1841B}" dt="2021-02-15T05:53:20.944" v="956"/>
          <ac:inkMkLst>
            <pc:docMk/>
            <pc:sldMk cId="1965147494" sldId="1862"/>
            <ac:inkMk id="169" creationId="{F0FFEF82-ADAB-4900-9F1E-8F6CB5325E7C}"/>
          </ac:inkMkLst>
        </pc:inkChg>
        <pc:inkChg chg="add mod">
          <ac:chgData name="Sherif Khattab" userId="c83b1e15-36f3-4f46-aceb-05aac24c545e" providerId="ADAL" clId="{765E29AF-DB58-4025-A9E7-1BD6AAD1841B}" dt="2021-02-15T05:53:20.944" v="956"/>
          <ac:inkMkLst>
            <pc:docMk/>
            <pc:sldMk cId="1965147494" sldId="1862"/>
            <ac:inkMk id="170" creationId="{3AF132CC-297B-4A34-BA88-AD14D3E4890A}"/>
          </ac:inkMkLst>
        </pc:inkChg>
        <pc:inkChg chg="add mod">
          <ac:chgData name="Sherif Khattab" userId="c83b1e15-36f3-4f46-aceb-05aac24c545e" providerId="ADAL" clId="{765E29AF-DB58-4025-A9E7-1BD6AAD1841B}" dt="2021-02-15T05:53:20.944" v="956"/>
          <ac:inkMkLst>
            <pc:docMk/>
            <pc:sldMk cId="1965147494" sldId="1862"/>
            <ac:inkMk id="171" creationId="{BE2C2C5E-1BC3-4C94-A230-D30DAD8198D3}"/>
          </ac:inkMkLst>
        </pc:inkChg>
        <pc:inkChg chg="add mod">
          <ac:chgData name="Sherif Khattab" userId="c83b1e15-36f3-4f46-aceb-05aac24c545e" providerId="ADAL" clId="{765E29AF-DB58-4025-A9E7-1BD6AAD1841B}" dt="2021-02-15T05:53:20.944" v="956"/>
          <ac:inkMkLst>
            <pc:docMk/>
            <pc:sldMk cId="1965147494" sldId="1862"/>
            <ac:inkMk id="172" creationId="{67F11BE7-76D9-4A01-A93A-A37FDA8D38A0}"/>
          </ac:inkMkLst>
        </pc:inkChg>
        <pc:inkChg chg="add mod">
          <ac:chgData name="Sherif Khattab" userId="c83b1e15-36f3-4f46-aceb-05aac24c545e" providerId="ADAL" clId="{765E29AF-DB58-4025-A9E7-1BD6AAD1841B}" dt="2021-02-15T05:53:20.944" v="956"/>
          <ac:inkMkLst>
            <pc:docMk/>
            <pc:sldMk cId="1965147494" sldId="1862"/>
            <ac:inkMk id="173" creationId="{E4F94E76-B47C-441A-93D2-5B6169A0A801}"/>
          </ac:inkMkLst>
        </pc:inkChg>
        <pc:inkChg chg="add mod">
          <ac:chgData name="Sherif Khattab" userId="c83b1e15-36f3-4f46-aceb-05aac24c545e" providerId="ADAL" clId="{765E29AF-DB58-4025-A9E7-1BD6AAD1841B}" dt="2021-02-15T05:53:20.944" v="956"/>
          <ac:inkMkLst>
            <pc:docMk/>
            <pc:sldMk cId="1965147494" sldId="1862"/>
            <ac:inkMk id="174" creationId="{CEAAC713-3E1C-40F9-A2B6-2514235F51F5}"/>
          </ac:inkMkLst>
        </pc:inkChg>
        <pc:inkChg chg="add mod">
          <ac:chgData name="Sherif Khattab" userId="c83b1e15-36f3-4f46-aceb-05aac24c545e" providerId="ADAL" clId="{765E29AF-DB58-4025-A9E7-1BD6AAD1841B}" dt="2021-02-15T05:53:20.944" v="956"/>
          <ac:inkMkLst>
            <pc:docMk/>
            <pc:sldMk cId="1965147494" sldId="1862"/>
            <ac:inkMk id="175" creationId="{E6FDA9D0-6F58-4285-B140-CF5F54D65634}"/>
          </ac:inkMkLst>
        </pc:inkChg>
        <pc:inkChg chg="add mod">
          <ac:chgData name="Sherif Khattab" userId="c83b1e15-36f3-4f46-aceb-05aac24c545e" providerId="ADAL" clId="{765E29AF-DB58-4025-A9E7-1BD6AAD1841B}" dt="2021-02-15T05:53:20.944" v="956"/>
          <ac:inkMkLst>
            <pc:docMk/>
            <pc:sldMk cId="1965147494" sldId="1862"/>
            <ac:inkMk id="176" creationId="{3F3EB8E3-DC8F-4DC7-9EE7-116C5589BE06}"/>
          </ac:inkMkLst>
        </pc:inkChg>
        <pc:inkChg chg="add mod">
          <ac:chgData name="Sherif Khattab" userId="c83b1e15-36f3-4f46-aceb-05aac24c545e" providerId="ADAL" clId="{765E29AF-DB58-4025-A9E7-1BD6AAD1841B}" dt="2021-02-15T05:53:20.944" v="956"/>
          <ac:inkMkLst>
            <pc:docMk/>
            <pc:sldMk cId="1965147494" sldId="1862"/>
            <ac:inkMk id="177" creationId="{9D3BE592-E8A6-4B30-A9EF-721722497637}"/>
          </ac:inkMkLst>
        </pc:inkChg>
        <pc:inkChg chg="add">
          <ac:chgData name="Sherif Khattab" userId="c83b1e15-36f3-4f46-aceb-05aac24c545e" providerId="ADAL" clId="{765E29AF-DB58-4025-A9E7-1BD6AAD1841B}" dt="2021-02-15T05:53:22.214" v="957" actId="9405"/>
          <ac:inkMkLst>
            <pc:docMk/>
            <pc:sldMk cId="1965147494" sldId="1862"/>
            <ac:inkMk id="179" creationId="{3B797C62-08A7-4405-AD16-250BA6CC341C}"/>
          </ac:inkMkLst>
        </pc:inkChg>
        <pc:inkChg chg="add">
          <ac:chgData name="Sherif Khattab" userId="c83b1e15-36f3-4f46-aceb-05aac24c545e" providerId="ADAL" clId="{765E29AF-DB58-4025-A9E7-1BD6AAD1841B}" dt="2021-02-15T05:53:24.850" v="958" actId="9405"/>
          <ac:inkMkLst>
            <pc:docMk/>
            <pc:sldMk cId="1965147494" sldId="1862"/>
            <ac:inkMk id="180" creationId="{A70E7CBA-04E5-410C-868B-B4EE4AD32ADC}"/>
          </ac:inkMkLst>
        </pc:inkChg>
        <pc:inkChg chg="add">
          <ac:chgData name="Sherif Khattab" userId="c83b1e15-36f3-4f46-aceb-05aac24c545e" providerId="ADAL" clId="{765E29AF-DB58-4025-A9E7-1BD6AAD1841B}" dt="2021-02-15T05:53:38.968" v="959" actId="9405"/>
          <ac:inkMkLst>
            <pc:docMk/>
            <pc:sldMk cId="1965147494" sldId="1862"/>
            <ac:inkMk id="181" creationId="{36FA2E46-9D7C-4F8B-8BBE-50A3CA5F30E4}"/>
          </ac:inkMkLst>
        </pc:inkChg>
        <pc:cxnChg chg="add del mod">
          <ac:chgData name="Sherif Khattab" userId="c83b1e15-36f3-4f46-aceb-05aac24c545e" providerId="ADAL" clId="{765E29AF-DB58-4025-A9E7-1BD6AAD1841B}" dt="2021-02-15T05:50:44.874" v="789" actId="34122"/>
          <ac:cxnSpMkLst>
            <pc:docMk/>
            <pc:sldMk cId="1965147494" sldId="1862"/>
            <ac:cxnSpMk id="92" creationId="{FF4B8789-75E5-426A-8277-D098D0E8B740}"/>
          </ac:cxnSpMkLst>
        </pc:cxnChg>
        <pc:cxnChg chg="add del mod">
          <ac:chgData name="Sherif Khattab" userId="c83b1e15-36f3-4f46-aceb-05aac24c545e" providerId="ADAL" clId="{765E29AF-DB58-4025-A9E7-1BD6AAD1841B}" dt="2021-02-15T05:50:44.874" v="789" actId="34122"/>
          <ac:cxnSpMkLst>
            <pc:docMk/>
            <pc:sldMk cId="1965147494" sldId="1862"/>
            <ac:cxnSpMk id="98" creationId="{26857B62-74CE-4C84-A64A-2012676E7DBC}"/>
          </ac:cxnSpMkLst>
        </pc:cxnChg>
        <pc:cxnChg chg="add del mod">
          <ac:chgData name="Sherif Khattab" userId="c83b1e15-36f3-4f46-aceb-05aac24c545e" providerId="ADAL" clId="{765E29AF-DB58-4025-A9E7-1BD6AAD1841B}" dt="2021-02-15T05:50:44.874" v="789" actId="34122"/>
          <ac:cxnSpMkLst>
            <pc:docMk/>
            <pc:sldMk cId="1965147494" sldId="1862"/>
            <ac:cxnSpMk id="104" creationId="{B8481C7B-5A2C-4881-A13B-9EB00BCC63F4}"/>
          </ac:cxnSpMkLst>
        </pc:cxnChg>
        <pc:cxnChg chg="add del mod">
          <ac:chgData name="Sherif Khattab" userId="c83b1e15-36f3-4f46-aceb-05aac24c545e" providerId="ADAL" clId="{765E29AF-DB58-4025-A9E7-1BD6AAD1841B}" dt="2021-02-15T05:50:44.874" v="789" actId="34122"/>
          <ac:cxnSpMkLst>
            <pc:docMk/>
            <pc:sldMk cId="1965147494" sldId="1862"/>
            <ac:cxnSpMk id="110" creationId="{3466C762-0FB3-4916-B6C0-4AD8D7BB1F73}"/>
          </ac:cxnSpMkLst>
        </pc:cxnChg>
        <pc:cxnChg chg="add del mod">
          <ac:chgData name="Sherif Khattab" userId="c83b1e15-36f3-4f46-aceb-05aac24c545e" providerId="ADAL" clId="{765E29AF-DB58-4025-A9E7-1BD6AAD1841B}" dt="2021-02-15T05:50:44.874" v="789" actId="34122"/>
          <ac:cxnSpMkLst>
            <pc:docMk/>
            <pc:sldMk cId="1965147494" sldId="1862"/>
            <ac:cxnSpMk id="116" creationId="{E8BD79BE-8B57-4E16-8994-0B654F6AD7A9}"/>
          </ac:cxnSpMkLst>
        </pc:cxnChg>
        <pc:cxnChg chg="add del mod">
          <ac:chgData name="Sherif Khattab" userId="c83b1e15-36f3-4f46-aceb-05aac24c545e" providerId="ADAL" clId="{765E29AF-DB58-4025-A9E7-1BD6AAD1841B}" dt="2021-02-15T05:50:44.874" v="789" actId="34122"/>
          <ac:cxnSpMkLst>
            <pc:docMk/>
            <pc:sldMk cId="1965147494" sldId="1862"/>
            <ac:cxnSpMk id="122" creationId="{2D76392F-5E7A-4769-9065-282642A71C8A}"/>
          </ac:cxnSpMkLst>
        </pc:cxnChg>
        <pc:cxnChg chg="add del mod">
          <ac:chgData name="Sherif Khattab" userId="c83b1e15-36f3-4f46-aceb-05aac24c545e" providerId="ADAL" clId="{765E29AF-DB58-4025-A9E7-1BD6AAD1841B}" dt="2021-02-15T05:50:44.874" v="789" actId="34122"/>
          <ac:cxnSpMkLst>
            <pc:docMk/>
            <pc:sldMk cId="1965147494" sldId="1862"/>
            <ac:cxnSpMk id="128" creationId="{B9AA47A7-C5B2-49D9-AF4C-528F43CF1722}"/>
          </ac:cxnSpMkLst>
        </pc:cxnChg>
      </pc:sldChg>
      <pc:sldChg chg="addSp modSp add mod">
        <pc:chgData name="Sherif Khattab" userId="c83b1e15-36f3-4f46-aceb-05aac24c545e" providerId="ADAL" clId="{765E29AF-DB58-4025-A9E7-1BD6AAD1841B}" dt="2021-02-15T05:54:34.762" v="972"/>
        <pc:sldMkLst>
          <pc:docMk/>
          <pc:sldMk cId="935097606" sldId="1863"/>
        </pc:sldMkLst>
        <pc:grpChg chg="mod">
          <ac:chgData name="Sherif Khattab" userId="c83b1e15-36f3-4f46-aceb-05aac24c545e" providerId="ADAL" clId="{765E29AF-DB58-4025-A9E7-1BD6AAD1841B}" dt="2021-02-15T05:54:34.762" v="972"/>
          <ac:grpSpMkLst>
            <pc:docMk/>
            <pc:sldMk cId="935097606" sldId="1863"/>
            <ac:grpSpMk id="32" creationId="{B4C2BEFF-E7D3-4AC3-8A62-09F915BC9E11}"/>
          </ac:grpSpMkLst>
        </pc:grpChg>
        <pc:grpChg chg="mod">
          <ac:chgData name="Sherif Khattab" userId="c83b1e15-36f3-4f46-aceb-05aac24c545e" providerId="ADAL" clId="{765E29AF-DB58-4025-A9E7-1BD6AAD1841B}" dt="2021-02-15T05:54:34.762" v="972"/>
          <ac:grpSpMkLst>
            <pc:docMk/>
            <pc:sldMk cId="935097606" sldId="1863"/>
            <ac:grpSpMk id="33" creationId="{9B893FEB-53F8-447C-BF46-2EBE07BB50F7}"/>
          </ac:grpSpMkLst>
        </pc:grpChg>
        <pc:grpChg chg="mod">
          <ac:chgData name="Sherif Khattab" userId="c83b1e15-36f3-4f46-aceb-05aac24c545e" providerId="ADAL" clId="{765E29AF-DB58-4025-A9E7-1BD6AAD1841B}" dt="2021-02-15T05:54:34.762" v="972"/>
          <ac:grpSpMkLst>
            <pc:docMk/>
            <pc:sldMk cId="935097606" sldId="1863"/>
            <ac:grpSpMk id="38" creationId="{B4E377B7-FBC0-4D95-B2AC-B0040199F4C3}"/>
          </ac:grpSpMkLst>
        </pc:grpChg>
        <pc:inkChg chg="add mod">
          <ac:chgData name="Sherif Khattab" userId="c83b1e15-36f3-4f46-aceb-05aac24c545e" providerId="ADAL" clId="{765E29AF-DB58-4025-A9E7-1BD6AAD1841B}" dt="2021-02-15T05:54:34.762" v="972"/>
          <ac:inkMkLst>
            <pc:docMk/>
            <pc:sldMk cId="935097606" sldId="1863"/>
            <ac:inkMk id="19" creationId="{6F759412-2867-470C-B833-6C6333BD92FE}"/>
          </ac:inkMkLst>
        </pc:inkChg>
        <pc:inkChg chg="add mod">
          <ac:chgData name="Sherif Khattab" userId="c83b1e15-36f3-4f46-aceb-05aac24c545e" providerId="ADAL" clId="{765E29AF-DB58-4025-A9E7-1BD6AAD1841B}" dt="2021-02-15T05:54:34.762" v="972"/>
          <ac:inkMkLst>
            <pc:docMk/>
            <pc:sldMk cId="935097606" sldId="1863"/>
            <ac:inkMk id="20" creationId="{9D7E7F21-FAA6-4CB6-A98F-C8C01DAE4661}"/>
          </ac:inkMkLst>
        </pc:inkChg>
        <pc:inkChg chg="add mod">
          <ac:chgData name="Sherif Khattab" userId="c83b1e15-36f3-4f46-aceb-05aac24c545e" providerId="ADAL" clId="{765E29AF-DB58-4025-A9E7-1BD6AAD1841B}" dt="2021-02-15T05:54:34.762" v="972"/>
          <ac:inkMkLst>
            <pc:docMk/>
            <pc:sldMk cId="935097606" sldId="1863"/>
            <ac:inkMk id="24" creationId="{17A371FF-92BB-4737-87BF-0C250094F1BF}"/>
          </ac:inkMkLst>
        </pc:inkChg>
        <pc:inkChg chg="add mod">
          <ac:chgData name="Sherif Khattab" userId="c83b1e15-36f3-4f46-aceb-05aac24c545e" providerId="ADAL" clId="{765E29AF-DB58-4025-A9E7-1BD6AAD1841B}" dt="2021-02-15T05:54:34.762" v="972"/>
          <ac:inkMkLst>
            <pc:docMk/>
            <pc:sldMk cId="935097606" sldId="1863"/>
            <ac:inkMk id="25" creationId="{BD37EBC7-7BD3-4E16-92E0-B991CC39FF95}"/>
          </ac:inkMkLst>
        </pc:inkChg>
        <pc:inkChg chg="add mod">
          <ac:chgData name="Sherif Khattab" userId="c83b1e15-36f3-4f46-aceb-05aac24c545e" providerId="ADAL" clId="{765E29AF-DB58-4025-A9E7-1BD6AAD1841B}" dt="2021-02-15T05:54:34.762" v="972"/>
          <ac:inkMkLst>
            <pc:docMk/>
            <pc:sldMk cId="935097606" sldId="1863"/>
            <ac:inkMk id="26" creationId="{833F7B1E-85E2-4E05-BB4A-137780CA2950}"/>
          </ac:inkMkLst>
        </pc:inkChg>
        <pc:inkChg chg="add mod">
          <ac:chgData name="Sherif Khattab" userId="c83b1e15-36f3-4f46-aceb-05aac24c545e" providerId="ADAL" clId="{765E29AF-DB58-4025-A9E7-1BD6AAD1841B}" dt="2021-02-15T05:54:34.762" v="972"/>
          <ac:inkMkLst>
            <pc:docMk/>
            <pc:sldMk cId="935097606" sldId="1863"/>
            <ac:inkMk id="27" creationId="{F7D04E2E-CA60-4D4F-A815-1C9B88BB4669}"/>
          </ac:inkMkLst>
        </pc:inkChg>
        <pc:inkChg chg="add mod">
          <ac:chgData name="Sherif Khattab" userId="c83b1e15-36f3-4f46-aceb-05aac24c545e" providerId="ADAL" clId="{765E29AF-DB58-4025-A9E7-1BD6AAD1841B}" dt="2021-02-15T05:54:34.762" v="972"/>
          <ac:inkMkLst>
            <pc:docMk/>
            <pc:sldMk cId="935097606" sldId="1863"/>
            <ac:inkMk id="28" creationId="{966D2522-41BC-4D34-A64B-0CD9D1835949}"/>
          </ac:inkMkLst>
        </pc:inkChg>
        <pc:inkChg chg="add mod">
          <ac:chgData name="Sherif Khattab" userId="c83b1e15-36f3-4f46-aceb-05aac24c545e" providerId="ADAL" clId="{765E29AF-DB58-4025-A9E7-1BD6AAD1841B}" dt="2021-02-15T05:54:34.762" v="972"/>
          <ac:inkMkLst>
            <pc:docMk/>
            <pc:sldMk cId="935097606" sldId="1863"/>
            <ac:inkMk id="29" creationId="{B244C699-1D33-48CD-8A08-670FFA36A5B4}"/>
          </ac:inkMkLst>
        </pc:inkChg>
        <pc:inkChg chg="add mod">
          <ac:chgData name="Sherif Khattab" userId="c83b1e15-36f3-4f46-aceb-05aac24c545e" providerId="ADAL" clId="{765E29AF-DB58-4025-A9E7-1BD6AAD1841B}" dt="2021-02-15T05:54:34.762" v="972"/>
          <ac:inkMkLst>
            <pc:docMk/>
            <pc:sldMk cId="935097606" sldId="1863"/>
            <ac:inkMk id="30" creationId="{40157BB3-ACF1-46A3-9FF0-7E44B5FDE1EE}"/>
          </ac:inkMkLst>
        </pc:inkChg>
        <pc:inkChg chg="add mod">
          <ac:chgData name="Sherif Khattab" userId="c83b1e15-36f3-4f46-aceb-05aac24c545e" providerId="ADAL" clId="{765E29AF-DB58-4025-A9E7-1BD6AAD1841B}" dt="2021-02-15T05:54:34.762" v="972"/>
          <ac:inkMkLst>
            <pc:docMk/>
            <pc:sldMk cId="935097606" sldId="1863"/>
            <ac:inkMk id="31" creationId="{8F85FB2D-A28B-4828-9C2B-F87CBF9911EE}"/>
          </ac:inkMkLst>
        </pc:inkChg>
        <pc:inkChg chg="mod">
          <ac:chgData name="Sherif Khattab" userId="c83b1e15-36f3-4f46-aceb-05aac24c545e" providerId="ADAL" clId="{765E29AF-DB58-4025-A9E7-1BD6AAD1841B}" dt="2021-02-15T05:54:09.976" v="961" actId="1076"/>
          <ac:inkMkLst>
            <pc:docMk/>
            <pc:sldMk cId="935097606" sldId="1863"/>
            <ac:inkMk id="181" creationId="{36FA2E46-9D7C-4F8B-8BBE-50A3CA5F30E4}"/>
          </ac:inkMkLst>
        </pc:inkChg>
      </pc:sldChg>
      <pc:sldChg chg="del">
        <pc:chgData name="Sherif Khattab" userId="c83b1e15-36f3-4f46-aceb-05aac24c545e" providerId="ADAL" clId="{765E29AF-DB58-4025-A9E7-1BD6AAD1841B}" dt="2021-02-15T05:28:14.464" v="426" actId="47"/>
        <pc:sldMkLst>
          <pc:docMk/>
          <pc:sldMk cId="3701654133" sldId="1863"/>
        </pc:sldMkLst>
      </pc:sldChg>
      <pc:sldChg chg="addSp delSp modSp add mod">
        <pc:chgData name="Sherif Khattab" userId="c83b1e15-36f3-4f46-aceb-05aac24c545e" providerId="ADAL" clId="{765E29AF-DB58-4025-A9E7-1BD6AAD1841B}" dt="2021-02-15T05:59:30.955" v="1012" actId="1076"/>
        <pc:sldMkLst>
          <pc:docMk/>
          <pc:sldMk cId="2075675109" sldId="1864"/>
        </pc:sldMkLst>
        <pc:grpChg chg="mod">
          <ac:chgData name="Sherif Khattab" userId="c83b1e15-36f3-4f46-aceb-05aac24c545e" providerId="ADAL" clId="{765E29AF-DB58-4025-A9E7-1BD6AAD1841B}" dt="2021-02-15T05:59:14.480" v="1009"/>
          <ac:grpSpMkLst>
            <pc:docMk/>
            <pc:sldMk cId="2075675109" sldId="1864"/>
            <ac:grpSpMk id="49" creationId="{1EDF1F80-6556-47F5-A56C-A9B4B132843F}"/>
          </ac:grpSpMkLst>
        </pc:grpChg>
        <pc:grpChg chg="del mod">
          <ac:chgData name="Sherif Khattab" userId="c83b1e15-36f3-4f46-aceb-05aac24c545e" providerId="ADAL" clId="{765E29AF-DB58-4025-A9E7-1BD6AAD1841B}" dt="2021-02-15T05:59:07.244" v="1005" actId="478"/>
          <ac:grpSpMkLst>
            <pc:docMk/>
            <pc:sldMk cId="2075675109" sldId="1864"/>
            <ac:grpSpMk id="71" creationId="{A77CCADC-91B5-49A7-A01B-2720293B3877}"/>
          </ac:grpSpMkLst>
        </pc:grpChg>
        <pc:inkChg chg="add mod">
          <ac:chgData name="Sherif Khattab" userId="c83b1e15-36f3-4f46-aceb-05aac24c545e" providerId="ADAL" clId="{765E29AF-DB58-4025-A9E7-1BD6AAD1841B}" dt="2021-02-15T05:59:14.480" v="1009"/>
          <ac:inkMkLst>
            <pc:docMk/>
            <pc:sldMk cId="2075675109" sldId="1864"/>
            <ac:inkMk id="46" creationId="{32F42FC2-9F11-4E11-A54B-FFFB54629A10}"/>
          </ac:inkMkLst>
        </pc:inkChg>
        <pc:inkChg chg="add mod">
          <ac:chgData name="Sherif Khattab" userId="c83b1e15-36f3-4f46-aceb-05aac24c545e" providerId="ADAL" clId="{765E29AF-DB58-4025-A9E7-1BD6AAD1841B}" dt="2021-02-15T05:59:14.480" v="1009"/>
          <ac:inkMkLst>
            <pc:docMk/>
            <pc:sldMk cId="2075675109" sldId="1864"/>
            <ac:inkMk id="47" creationId="{14AB91FA-F19A-45C9-901B-916B52DBD841}"/>
          </ac:inkMkLst>
        </pc:inkChg>
        <pc:inkChg chg="add mod">
          <ac:chgData name="Sherif Khattab" userId="c83b1e15-36f3-4f46-aceb-05aac24c545e" providerId="ADAL" clId="{765E29AF-DB58-4025-A9E7-1BD6AAD1841B}" dt="2021-02-15T05:59:14.480" v="1009"/>
          <ac:inkMkLst>
            <pc:docMk/>
            <pc:sldMk cId="2075675109" sldId="1864"/>
            <ac:inkMk id="48" creationId="{5B715E29-851D-4607-9983-6E8F19F02CE8}"/>
          </ac:inkMkLst>
        </pc:inkChg>
        <pc:inkChg chg="add del">
          <ac:chgData name="Sherif Khattab" userId="c83b1e15-36f3-4f46-aceb-05aac24c545e" providerId="ADAL" clId="{765E29AF-DB58-4025-A9E7-1BD6AAD1841B}" dt="2021-02-15T05:59:18.282" v="1011" actId="9405"/>
          <ac:inkMkLst>
            <pc:docMk/>
            <pc:sldMk cId="2075675109" sldId="1864"/>
            <ac:inkMk id="50" creationId="{47799EAA-08A1-4FAB-B9BB-3A268B317B0E}"/>
          </ac:inkMkLst>
        </pc:inkChg>
        <pc:inkChg chg="mod">
          <ac:chgData name="Sherif Khattab" userId="c83b1e15-36f3-4f46-aceb-05aac24c545e" providerId="ADAL" clId="{765E29AF-DB58-4025-A9E7-1BD6AAD1841B}" dt="2021-02-15T05:59:02.781" v="1004" actId="14100"/>
          <ac:inkMkLst>
            <pc:docMk/>
            <pc:sldMk cId="2075675109" sldId="1864"/>
            <ac:inkMk id="67" creationId="{40FA6A4D-D5EC-40F5-AE86-8F202C090F64}"/>
          </ac:inkMkLst>
        </pc:inkChg>
        <pc:inkChg chg="mod">
          <ac:chgData name="Sherif Khattab" userId="c83b1e15-36f3-4f46-aceb-05aac24c545e" providerId="ADAL" clId="{765E29AF-DB58-4025-A9E7-1BD6AAD1841B}" dt="2021-02-15T05:58:44.929" v="1003" actId="1076"/>
          <ac:inkMkLst>
            <pc:docMk/>
            <pc:sldMk cId="2075675109" sldId="1864"/>
            <ac:inkMk id="68" creationId="{A3B8A98E-DA7A-4EE7-A7D5-8BB58867FF00}"/>
          </ac:inkMkLst>
        </pc:inkChg>
        <pc:inkChg chg="mod">
          <ac:chgData name="Sherif Khattab" userId="c83b1e15-36f3-4f46-aceb-05aac24c545e" providerId="ADAL" clId="{765E29AF-DB58-4025-A9E7-1BD6AAD1841B}" dt="2021-02-15T05:58:44.929" v="1003" actId="1076"/>
          <ac:inkMkLst>
            <pc:docMk/>
            <pc:sldMk cId="2075675109" sldId="1864"/>
            <ac:inkMk id="69" creationId="{9AFA7EA7-2E08-4A28-B3C1-88F8217AF64B}"/>
          </ac:inkMkLst>
        </pc:inkChg>
        <pc:inkChg chg="mod">
          <ac:chgData name="Sherif Khattab" userId="c83b1e15-36f3-4f46-aceb-05aac24c545e" providerId="ADAL" clId="{765E29AF-DB58-4025-A9E7-1BD6AAD1841B}" dt="2021-02-15T05:59:30.955" v="1012" actId="1076"/>
          <ac:inkMkLst>
            <pc:docMk/>
            <pc:sldMk cId="2075675109" sldId="1864"/>
            <ac:inkMk id="181" creationId="{36FA2E46-9D7C-4F8B-8BBE-50A3CA5F30E4}"/>
          </ac:inkMkLst>
        </pc:inkChg>
      </pc:sldChg>
      <pc:sldChg chg="del">
        <pc:chgData name="Sherif Khattab" userId="c83b1e15-36f3-4f46-aceb-05aac24c545e" providerId="ADAL" clId="{765E29AF-DB58-4025-A9E7-1BD6AAD1841B}" dt="2021-02-15T05:28:15.269" v="427" actId="47"/>
        <pc:sldMkLst>
          <pc:docMk/>
          <pc:sldMk cId="1580714527" sldId="1865"/>
        </pc:sldMkLst>
      </pc:sldChg>
      <pc:sldChg chg="modSp add mod">
        <pc:chgData name="Sherif Khattab" userId="c83b1e15-36f3-4f46-aceb-05aac24c545e" providerId="ADAL" clId="{765E29AF-DB58-4025-A9E7-1BD6AAD1841B}" dt="2021-02-15T05:59:54.826" v="1014" actId="1076"/>
        <pc:sldMkLst>
          <pc:docMk/>
          <pc:sldMk cId="2464967628" sldId="1865"/>
        </pc:sldMkLst>
        <pc:grpChg chg="mod">
          <ac:chgData name="Sherif Khattab" userId="c83b1e15-36f3-4f46-aceb-05aac24c545e" providerId="ADAL" clId="{765E29AF-DB58-4025-A9E7-1BD6AAD1841B}" dt="2021-02-15T05:59:54.826" v="1014" actId="1076"/>
          <ac:grpSpMkLst>
            <pc:docMk/>
            <pc:sldMk cId="2464967628" sldId="1865"/>
            <ac:grpSpMk id="49" creationId="{1EDF1F80-6556-47F5-A56C-A9B4B132843F}"/>
          </ac:grpSpMkLst>
        </pc:grpChg>
      </pc:sldChg>
      <pc:sldChg chg="del">
        <pc:chgData name="Sherif Khattab" userId="c83b1e15-36f3-4f46-aceb-05aac24c545e" providerId="ADAL" clId="{765E29AF-DB58-4025-A9E7-1BD6AAD1841B}" dt="2021-02-15T05:28:16.813" v="428" actId="47"/>
        <pc:sldMkLst>
          <pc:docMk/>
          <pc:sldMk cId="2333665953" sldId="1866"/>
        </pc:sldMkLst>
      </pc:sldChg>
      <pc:sldChg chg="addSp delSp modSp add mod">
        <pc:chgData name="Sherif Khattab" userId="c83b1e15-36f3-4f46-aceb-05aac24c545e" providerId="ADAL" clId="{765E29AF-DB58-4025-A9E7-1BD6AAD1841B}" dt="2021-02-15T06:00:24.910" v="1021" actId="1076"/>
        <pc:sldMkLst>
          <pc:docMk/>
          <pc:sldMk cId="3460812323" sldId="1866"/>
        </pc:sldMkLst>
        <pc:grpChg chg="del">
          <ac:chgData name="Sherif Khattab" userId="c83b1e15-36f3-4f46-aceb-05aac24c545e" providerId="ADAL" clId="{765E29AF-DB58-4025-A9E7-1BD6AAD1841B}" dt="2021-02-15T06:00:02.584" v="1016" actId="478"/>
          <ac:grpSpMkLst>
            <pc:docMk/>
            <pc:sldMk cId="3460812323" sldId="1866"/>
            <ac:grpSpMk id="49" creationId="{1EDF1F80-6556-47F5-A56C-A9B4B132843F}"/>
          </ac:grpSpMkLst>
        </pc:grpChg>
        <pc:grpChg chg="mod">
          <ac:chgData name="Sherif Khattab" userId="c83b1e15-36f3-4f46-aceb-05aac24c545e" providerId="ADAL" clId="{765E29AF-DB58-4025-A9E7-1BD6AAD1841B}" dt="2021-02-15T06:00:09.267" v="1020"/>
          <ac:grpSpMkLst>
            <pc:docMk/>
            <pc:sldMk cId="3460812323" sldId="1866"/>
            <ac:grpSpMk id="53" creationId="{B27FB1E9-0C9B-4AD6-AD67-E35E7F9169F0}"/>
          </ac:grpSpMkLst>
        </pc:grpChg>
        <pc:inkChg chg="add mod">
          <ac:chgData name="Sherif Khattab" userId="c83b1e15-36f3-4f46-aceb-05aac24c545e" providerId="ADAL" clId="{765E29AF-DB58-4025-A9E7-1BD6AAD1841B}" dt="2021-02-15T06:00:09.267" v="1020"/>
          <ac:inkMkLst>
            <pc:docMk/>
            <pc:sldMk cId="3460812323" sldId="1866"/>
            <ac:inkMk id="50" creationId="{0751C05D-047E-4A55-950E-8E8444B32731}"/>
          </ac:inkMkLst>
        </pc:inkChg>
        <pc:inkChg chg="add mod">
          <ac:chgData name="Sherif Khattab" userId="c83b1e15-36f3-4f46-aceb-05aac24c545e" providerId="ADAL" clId="{765E29AF-DB58-4025-A9E7-1BD6AAD1841B}" dt="2021-02-15T06:00:09.267" v="1020"/>
          <ac:inkMkLst>
            <pc:docMk/>
            <pc:sldMk cId="3460812323" sldId="1866"/>
            <ac:inkMk id="51" creationId="{024BD257-7B16-4787-8FB4-8CA389804B92}"/>
          </ac:inkMkLst>
        </pc:inkChg>
        <pc:inkChg chg="add mod">
          <ac:chgData name="Sherif Khattab" userId="c83b1e15-36f3-4f46-aceb-05aac24c545e" providerId="ADAL" clId="{765E29AF-DB58-4025-A9E7-1BD6AAD1841B}" dt="2021-02-15T06:00:09.267" v="1020"/>
          <ac:inkMkLst>
            <pc:docMk/>
            <pc:sldMk cId="3460812323" sldId="1866"/>
            <ac:inkMk id="52" creationId="{37AD3FF5-9F9C-405B-96FB-F372E76E223C}"/>
          </ac:inkMkLst>
        </pc:inkChg>
        <pc:inkChg chg="mod">
          <ac:chgData name="Sherif Khattab" userId="c83b1e15-36f3-4f46-aceb-05aac24c545e" providerId="ADAL" clId="{765E29AF-DB58-4025-A9E7-1BD6AAD1841B}" dt="2021-02-15T06:00:24.910" v="1021" actId="1076"/>
          <ac:inkMkLst>
            <pc:docMk/>
            <pc:sldMk cId="3460812323" sldId="1866"/>
            <ac:inkMk id="181" creationId="{36FA2E46-9D7C-4F8B-8BBE-50A3CA5F30E4}"/>
          </ac:inkMkLst>
        </pc:inkChg>
      </pc:sldChg>
      <pc:sldChg chg="modSp add mod">
        <pc:chgData name="Sherif Khattab" userId="c83b1e15-36f3-4f46-aceb-05aac24c545e" providerId="ADAL" clId="{765E29AF-DB58-4025-A9E7-1BD6AAD1841B}" dt="2021-02-15T06:01:02.744" v="1027" actId="1076"/>
        <pc:sldMkLst>
          <pc:docMk/>
          <pc:sldMk cId="2011277927" sldId="1867"/>
        </pc:sldMkLst>
        <pc:inkChg chg="mod">
          <ac:chgData name="Sherif Khattab" userId="c83b1e15-36f3-4f46-aceb-05aac24c545e" providerId="ADAL" clId="{765E29AF-DB58-4025-A9E7-1BD6AAD1841B}" dt="2021-02-15T06:01:02.744" v="1027" actId="1076"/>
          <ac:inkMkLst>
            <pc:docMk/>
            <pc:sldMk cId="2011277927" sldId="1867"/>
            <ac:inkMk id="181" creationId="{36FA2E46-9D7C-4F8B-8BBE-50A3CA5F30E4}"/>
          </ac:inkMkLst>
        </pc:inkChg>
      </pc:sldChg>
      <pc:sldChg chg="modSp add del mod">
        <pc:chgData name="Sherif Khattab" userId="c83b1e15-36f3-4f46-aceb-05aac24c545e" providerId="ADAL" clId="{765E29AF-DB58-4025-A9E7-1BD6AAD1841B}" dt="2021-02-15T06:00:49.941" v="1025"/>
        <pc:sldMkLst>
          <pc:docMk/>
          <pc:sldMk cId="3654363053" sldId="1867"/>
        </pc:sldMkLst>
        <pc:inkChg chg="mod">
          <ac:chgData name="Sherif Khattab" userId="c83b1e15-36f3-4f46-aceb-05aac24c545e" providerId="ADAL" clId="{765E29AF-DB58-4025-A9E7-1BD6AAD1841B}" dt="2021-02-15T06:00:49.246" v="1024" actId="1076"/>
          <ac:inkMkLst>
            <pc:docMk/>
            <pc:sldMk cId="3654363053" sldId="1867"/>
            <ac:inkMk id="181" creationId="{36FA2E46-9D7C-4F8B-8BBE-50A3CA5F30E4}"/>
          </ac:inkMkLst>
        </pc:inkChg>
      </pc:sldChg>
      <pc:sldChg chg="del">
        <pc:chgData name="Sherif Khattab" userId="c83b1e15-36f3-4f46-aceb-05aac24c545e" providerId="ADAL" clId="{765E29AF-DB58-4025-A9E7-1BD6AAD1841B}" dt="2021-02-15T05:28:17.689" v="429" actId="47"/>
        <pc:sldMkLst>
          <pc:docMk/>
          <pc:sldMk cId="3848346626" sldId="1867"/>
        </pc:sldMkLst>
      </pc:sldChg>
      <pc:sldChg chg="del">
        <pc:chgData name="Sherif Khattab" userId="c83b1e15-36f3-4f46-aceb-05aac24c545e" providerId="ADAL" clId="{765E29AF-DB58-4025-A9E7-1BD6AAD1841B}" dt="2021-02-15T05:28:19.607" v="430" actId="47"/>
        <pc:sldMkLst>
          <pc:docMk/>
          <pc:sldMk cId="3781323783" sldId="1868"/>
        </pc:sldMkLst>
      </pc:sldChg>
      <pc:sldChg chg="modSp new mod">
        <pc:chgData name="Sherif Khattab" userId="c83b1e15-36f3-4f46-aceb-05aac24c545e" providerId="ADAL" clId="{765E29AF-DB58-4025-A9E7-1BD6AAD1841B}" dt="2021-02-15T06:02:51.709" v="1333" actId="20577"/>
        <pc:sldMkLst>
          <pc:docMk/>
          <pc:sldMk cId="3817980079" sldId="1868"/>
        </pc:sldMkLst>
        <pc:spChg chg="mod">
          <ac:chgData name="Sherif Khattab" userId="c83b1e15-36f3-4f46-aceb-05aac24c545e" providerId="ADAL" clId="{765E29AF-DB58-4025-A9E7-1BD6AAD1841B}" dt="2021-02-15T06:01:36.505" v="1115" actId="20577"/>
          <ac:spMkLst>
            <pc:docMk/>
            <pc:sldMk cId="3817980079" sldId="1868"/>
            <ac:spMk id="2" creationId="{1B44638C-8A0C-4A22-AAD8-4A9F3199F881}"/>
          </ac:spMkLst>
        </pc:spChg>
        <pc:spChg chg="mod">
          <ac:chgData name="Sherif Khattab" userId="c83b1e15-36f3-4f46-aceb-05aac24c545e" providerId="ADAL" clId="{765E29AF-DB58-4025-A9E7-1BD6AAD1841B}" dt="2021-02-15T06:02:51.709" v="1333" actId="20577"/>
          <ac:spMkLst>
            <pc:docMk/>
            <pc:sldMk cId="3817980079" sldId="1868"/>
            <ac:spMk id="3" creationId="{D18443F8-BBF5-451A-9099-716253088C9A}"/>
          </ac:spMkLst>
        </pc:spChg>
      </pc:sldChg>
      <pc:sldChg chg="del">
        <pc:chgData name="Sherif Khattab" userId="c83b1e15-36f3-4f46-aceb-05aac24c545e" providerId="ADAL" clId="{765E29AF-DB58-4025-A9E7-1BD6AAD1841B}" dt="2021-02-15T05:28:11.564" v="423" actId="47"/>
        <pc:sldMkLst>
          <pc:docMk/>
          <pc:sldMk cId="583811832" sldId="1869"/>
        </pc:sldMkLst>
      </pc:sldChg>
      <pc:sldChg chg="addSp delSp modSp new mod">
        <pc:chgData name="Sherif Khattab" userId="c83b1e15-36f3-4f46-aceb-05aac24c545e" providerId="ADAL" clId="{765E29AF-DB58-4025-A9E7-1BD6AAD1841B}" dt="2021-02-15T06:04:38.510" v="1407"/>
        <pc:sldMkLst>
          <pc:docMk/>
          <pc:sldMk cId="725840757" sldId="1869"/>
        </pc:sldMkLst>
        <pc:spChg chg="mod">
          <ac:chgData name="Sherif Khattab" userId="c83b1e15-36f3-4f46-aceb-05aac24c545e" providerId="ADAL" clId="{765E29AF-DB58-4025-A9E7-1BD6AAD1841B}" dt="2021-02-15T06:03:17.118" v="1380" actId="20577"/>
          <ac:spMkLst>
            <pc:docMk/>
            <pc:sldMk cId="725840757" sldId="1869"/>
            <ac:spMk id="2" creationId="{0271F974-3E48-49A6-9E5E-8AF491691129}"/>
          </ac:spMkLst>
        </pc:spChg>
        <pc:grpChg chg="mod">
          <ac:chgData name="Sherif Khattab" userId="c83b1e15-36f3-4f46-aceb-05aac24c545e" providerId="ADAL" clId="{765E29AF-DB58-4025-A9E7-1BD6AAD1841B}" dt="2021-02-15T06:04:03.280" v="1390"/>
          <ac:grpSpMkLst>
            <pc:docMk/>
            <pc:sldMk cId="725840757" sldId="1869"/>
            <ac:grpSpMk id="43" creationId="{9B73A21C-D98D-4EBC-969D-7E4C0DA12B0A}"/>
          </ac:grpSpMkLst>
        </pc:grpChg>
        <pc:grpChg chg="mod">
          <ac:chgData name="Sherif Khattab" userId="c83b1e15-36f3-4f46-aceb-05aac24c545e" providerId="ADAL" clId="{765E29AF-DB58-4025-A9E7-1BD6AAD1841B}" dt="2021-02-15T06:04:15.723" v="1405"/>
          <ac:grpSpMkLst>
            <pc:docMk/>
            <pc:sldMk cId="725840757" sldId="1869"/>
            <ac:grpSpMk id="58" creationId="{06555EAD-E43D-4209-876A-AC2A238DF3C0}"/>
          </ac:grpSpMkLst>
        </pc:grp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6" creationId="{F370B09D-3F50-471E-996B-1B1BC9760BD2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7" creationId="{EE09FC37-4EAA-4035-9440-E62DA855B2EA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8" creationId="{39C6DB30-D328-4A9E-A483-79D44130003E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9" creationId="{9624DDA1-D677-4437-89BB-EAB530EC6164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10" creationId="{2652769C-7440-4128-BF01-A595D887207D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11" creationId="{70AD54B0-29AE-4BBF-97B8-F13CDDAB4E3F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12" creationId="{004E59F0-F0A2-42CC-8C63-41051F1C39DA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13" creationId="{921AE79F-98BF-4610-95A4-E71F56345D95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14" creationId="{A8931C6E-D832-492E-AC17-FB642D0CB0DC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15" creationId="{4C2D1825-4648-4768-9AF0-48E8FC2F3622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16" creationId="{CC9626C7-E790-409B-A1ED-372D207F87AC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17" creationId="{9E1CFFF2-4564-43E5-B83A-E7FCFBA4DA8F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18" creationId="{EF495480-35E7-4ECC-B4FF-4CB132597EBF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19" creationId="{7F1E487C-FD04-48D0-86BB-580596690EDF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20" creationId="{F7F764B7-407C-41D8-816C-422E2073D9C9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21" creationId="{550E587F-53EB-4047-AC28-130F2ED9C9F2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22" creationId="{F719894B-E74C-4188-8442-975D41DC0C43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23" creationId="{BF764753-FCB4-4C3E-ADDA-5E6E03DBC9F5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24" creationId="{01AFB41A-B469-4A99-A7DA-026BBD14D08F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25" creationId="{65D8F587-FD0D-40B3-975E-2FD089612181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26" creationId="{92BDB7F8-9628-40E5-9143-06885E68C633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27" creationId="{56E56BC1-4F27-4E68-8B55-399AFA00FA43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28" creationId="{6D7342FB-4513-4CAC-8E79-8124D91ADB95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29" creationId="{67F62F2A-7900-467E-AA7D-70C9352A7BA5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30" creationId="{3CBFC500-8C14-4387-A683-DC0D5DEEDA43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31" creationId="{26AEB4D3-4BFA-4917-9289-A36767E7FF7E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32" creationId="{51DEA8E7-097E-46F0-94BA-400F61F1C43E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33" creationId="{5284B2ED-A3DE-4CFC-A956-66D30DB523FA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34" creationId="{784D4185-FC79-435C-B156-01566FD3BBF4}"/>
          </ac:inkMkLst>
        </pc:inkChg>
        <pc:inkChg chg="add mod">
          <ac:chgData name="Sherif Khattab" userId="c83b1e15-36f3-4f46-aceb-05aac24c545e" providerId="ADAL" clId="{765E29AF-DB58-4025-A9E7-1BD6AAD1841B}" dt="2021-02-15T06:04:03.280" v="1390"/>
          <ac:inkMkLst>
            <pc:docMk/>
            <pc:sldMk cId="725840757" sldId="1869"/>
            <ac:inkMk id="35" creationId="{32F5D4A0-0D4C-4B50-8141-1F65C489FE8E}"/>
          </ac:inkMkLst>
        </pc:inkChg>
        <pc:inkChg chg="add mod">
          <ac:chgData name="Sherif Khattab" userId="c83b1e15-36f3-4f46-aceb-05aac24c545e" providerId="ADAL" clId="{765E29AF-DB58-4025-A9E7-1BD6AAD1841B}" dt="2021-02-15T06:04:03.280" v="1390"/>
          <ac:inkMkLst>
            <pc:docMk/>
            <pc:sldMk cId="725840757" sldId="1869"/>
            <ac:inkMk id="36" creationId="{99CC5502-4447-4A41-B975-7677B67844EC}"/>
          </ac:inkMkLst>
        </pc:inkChg>
        <pc:inkChg chg="add mod">
          <ac:chgData name="Sherif Khattab" userId="c83b1e15-36f3-4f46-aceb-05aac24c545e" providerId="ADAL" clId="{765E29AF-DB58-4025-A9E7-1BD6AAD1841B}" dt="2021-02-15T06:04:03.280" v="1390"/>
          <ac:inkMkLst>
            <pc:docMk/>
            <pc:sldMk cId="725840757" sldId="1869"/>
            <ac:inkMk id="37" creationId="{347788E8-0B45-4772-A747-5E69235DE081}"/>
          </ac:inkMkLst>
        </pc:inkChg>
        <pc:inkChg chg="add mod">
          <ac:chgData name="Sherif Khattab" userId="c83b1e15-36f3-4f46-aceb-05aac24c545e" providerId="ADAL" clId="{765E29AF-DB58-4025-A9E7-1BD6AAD1841B}" dt="2021-02-15T06:04:03.280" v="1390"/>
          <ac:inkMkLst>
            <pc:docMk/>
            <pc:sldMk cId="725840757" sldId="1869"/>
            <ac:inkMk id="38" creationId="{4E6F27A7-9833-4470-AB77-1476E15AA422}"/>
          </ac:inkMkLst>
        </pc:inkChg>
        <pc:inkChg chg="add mod">
          <ac:chgData name="Sherif Khattab" userId="c83b1e15-36f3-4f46-aceb-05aac24c545e" providerId="ADAL" clId="{765E29AF-DB58-4025-A9E7-1BD6AAD1841B}" dt="2021-02-15T06:04:03.280" v="1390"/>
          <ac:inkMkLst>
            <pc:docMk/>
            <pc:sldMk cId="725840757" sldId="1869"/>
            <ac:inkMk id="39" creationId="{29DB441E-181E-460F-8830-9F19FD130D4B}"/>
          </ac:inkMkLst>
        </pc:inkChg>
        <pc:inkChg chg="add mod">
          <ac:chgData name="Sherif Khattab" userId="c83b1e15-36f3-4f46-aceb-05aac24c545e" providerId="ADAL" clId="{765E29AF-DB58-4025-A9E7-1BD6AAD1841B}" dt="2021-02-15T06:04:03.280" v="1390"/>
          <ac:inkMkLst>
            <pc:docMk/>
            <pc:sldMk cId="725840757" sldId="1869"/>
            <ac:inkMk id="40" creationId="{7B56F27A-F82A-42AC-89F6-3ABEE59986BB}"/>
          </ac:inkMkLst>
        </pc:inkChg>
        <pc:inkChg chg="add mod">
          <ac:chgData name="Sherif Khattab" userId="c83b1e15-36f3-4f46-aceb-05aac24c545e" providerId="ADAL" clId="{765E29AF-DB58-4025-A9E7-1BD6AAD1841B}" dt="2021-02-15T06:04:03.280" v="1390"/>
          <ac:inkMkLst>
            <pc:docMk/>
            <pc:sldMk cId="725840757" sldId="1869"/>
            <ac:inkMk id="41" creationId="{D50E97AB-4E42-419C-BDF9-A6C41462803D}"/>
          </ac:inkMkLst>
        </pc:inkChg>
        <pc:inkChg chg="add mod">
          <ac:chgData name="Sherif Khattab" userId="c83b1e15-36f3-4f46-aceb-05aac24c545e" providerId="ADAL" clId="{765E29AF-DB58-4025-A9E7-1BD6AAD1841B}" dt="2021-02-15T06:04:03.280" v="1390"/>
          <ac:inkMkLst>
            <pc:docMk/>
            <pc:sldMk cId="725840757" sldId="1869"/>
            <ac:inkMk id="42" creationId="{4285EBE4-9E4E-44AE-B6B3-1FBE0230CDDB}"/>
          </ac:inkMkLst>
        </pc:inkChg>
        <pc:inkChg chg="add mod">
          <ac:chgData name="Sherif Khattab" userId="c83b1e15-36f3-4f46-aceb-05aac24c545e" providerId="ADAL" clId="{765E29AF-DB58-4025-A9E7-1BD6AAD1841B}" dt="2021-02-15T06:04:15.723" v="1405"/>
          <ac:inkMkLst>
            <pc:docMk/>
            <pc:sldMk cId="725840757" sldId="1869"/>
            <ac:inkMk id="44" creationId="{4479653C-7CAE-423E-AA3B-B9AC0BFFE6F9}"/>
          </ac:inkMkLst>
        </pc:inkChg>
        <pc:inkChg chg="add mod">
          <ac:chgData name="Sherif Khattab" userId="c83b1e15-36f3-4f46-aceb-05aac24c545e" providerId="ADAL" clId="{765E29AF-DB58-4025-A9E7-1BD6AAD1841B}" dt="2021-02-15T06:04:15.723" v="1405"/>
          <ac:inkMkLst>
            <pc:docMk/>
            <pc:sldMk cId="725840757" sldId="1869"/>
            <ac:inkMk id="45" creationId="{43ABD00F-2724-40A2-AC7A-54A7B161061B}"/>
          </ac:inkMkLst>
        </pc:inkChg>
        <pc:inkChg chg="add mod">
          <ac:chgData name="Sherif Khattab" userId="c83b1e15-36f3-4f46-aceb-05aac24c545e" providerId="ADAL" clId="{765E29AF-DB58-4025-A9E7-1BD6AAD1841B}" dt="2021-02-15T06:04:15.723" v="1405"/>
          <ac:inkMkLst>
            <pc:docMk/>
            <pc:sldMk cId="725840757" sldId="1869"/>
            <ac:inkMk id="46" creationId="{C831913F-D718-4A75-B721-F20D172223A7}"/>
          </ac:inkMkLst>
        </pc:inkChg>
        <pc:inkChg chg="add mod">
          <ac:chgData name="Sherif Khattab" userId="c83b1e15-36f3-4f46-aceb-05aac24c545e" providerId="ADAL" clId="{765E29AF-DB58-4025-A9E7-1BD6AAD1841B}" dt="2021-02-15T06:04:15.723" v="1405"/>
          <ac:inkMkLst>
            <pc:docMk/>
            <pc:sldMk cId="725840757" sldId="1869"/>
            <ac:inkMk id="47" creationId="{8D3F1693-A00D-4D70-BD17-105D3A5482FA}"/>
          </ac:inkMkLst>
        </pc:inkChg>
        <pc:inkChg chg="add mod">
          <ac:chgData name="Sherif Khattab" userId="c83b1e15-36f3-4f46-aceb-05aac24c545e" providerId="ADAL" clId="{765E29AF-DB58-4025-A9E7-1BD6AAD1841B}" dt="2021-02-15T06:04:15.723" v="1405"/>
          <ac:inkMkLst>
            <pc:docMk/>
            <pc:sldMk cId="725840757" sldId="1869"/>
            <ac:inkMk id="48" creationId="{9EC46C5D-3501-411C-B491-7C5BCE182B3B}"/>
          </ac:inkMkLst>
        </pc:inkChg>
        <pc:inkChg chg="add mod">
          <ac:chgData name="Sherif Khattab" userId="c83b1e15-36f3-4f46-aceb-05aac24c545e" providerId="ADAL" clId="{765E29AF-DB58-4025-A9E7-1BD6AAD1841B}" dt="2021-02-15T06:04:15.723" v="1405"/>
          <ac:inkMkLst>
            <pc:docMk/>
            <pc:sldMk cId="725840757" sldId="1869"/>
            <ac:inkMk id="49" creationId="{5ADD6F04-8308-42E2-9D0B-BBE84E137C05}"/>
          </ac:inkMkLst>
        </pc:inkChg>
        <pc:inkChg chg="add mod">
          <ac:chgData name="Sherif Khattab" userId="c83b1e15-36f3-4f46-aceb-05aac24c545e" providerId="ADAL" clId="{765E29AF-DB58-4025-A9E7-1BD6AAD1841B}" dt="2021-02-15T06:04:15.723" v="1405"/>
          <ac:inkMkLst>
            <pc:docMk/>
            <pc:sldMk cId="725840757" sldId="1869"/>
            <ac:inkMk id="50" creationId="{EAD6BA86-D8D2-40F2-982E-4CB3B48355CC}"/>
          </ac:inkMkLst>
        </pc:inkChg>
        <pc:inkChg chg="add mod">
          <ac:chgData name="Sherif Khattab" userId="c83b1e15-36f3-4f46-aceb-05aac24c545e" providerId="ADAL" clId="{765E29AF-DB58-4025-A9E7-1BD6AAD1841B}" dt="2021-02-15T06:04:15.723" v="1405"/>
          <ac:inkMkLst>
            <pc:docMk/>
            <pc:sldMk cId="725840757" sldId="1869"/>
            <ac:inkMk id="51" creationId="{FF24ACF7-41B2-432E-9646-315798FE6163}"/>
          </ac:inkMkLst>
        </pc:inkChg>
        <pc:inkChg chg="add mod">
          <ac:chgData name="Sherif Khattab" userId="c83b1e15-36f3-4f46-aceb-05aac24c545e" providerId="ADAL" clId="{765E29AF-DB58-4025-A9E7-1BD6AAD1841B}" dt="2021-02-15T06:04:15.723" v="1405"/>
          <ac:inkMkLst>
            <pc:docMk/>
            <pc:sldMk cId="725840757" sldId="1869"/>
            <ac:inkMk id="52" creationId="{807215EA-2DD7-4B78-9540-656A8A9E8B4A}"/>
          </ac:inkMkLst>
        </pc:inkChg>
        <pc:inkChg chg="add mod">
          <ac:chgData name="Sherif Khattab" userId="c83b1e15-36f3-4f46-aceb-05aac24c545e" providerId="ADAL" clId="{765E29AF-DB58-4025-A9E7-1BD6AAD1841B}" dt="2021-02-15T06:04:15.723" v="1405"/>
          <ac:inkMkLst>
            <pc:docMk/>
            <pc:sldMk cId="725840757" sldId="1869"/>
            <ac:inkMk id="53" creationId="{C56ABDA5-A634-4203-B92A-D8FB00A85E16}"/>
          </ac:inkMkLst>
        </pc:inkChg>
        <pc:inkChg chg="add mod">
          <ac:chgData name="Sherif Khattab" userId="c83b1e15-36f3-4f46-aceb-05aac24c545e" providerId="ADAL" clId="{765E29AF-DB58-4025-A9E7-1BD6AAD1841B}" dt="2021-02-15T06:04:15.723" v="1405"/>
          <ac:inkMkLst>
            <pc:docMk/>
            <pc:sldMk cId="725840757" sldId="1869"/>
            <ac:inkMk id="54" creationId="{214CD78F-87DC-4EA2-BDB4-7293C01EB644}"/>
          </ac:inkMkLst>
        </pc:inkChg>
        <pc:inkChg chg="add mod">
          <ac:chgData name="Sherif Khattab" userId="c83b1e15-36f3-4f46-aceb-05aac24c545e" providerId="ADAL" clId="{765E29AF-DB58-4025-A9E7-1BD6AAD1841B}" dt="2021-02-15T06:04:15.723" v="1405"/>
          <ac:inkMkLst>
            <pc:docMk/>
            <pc:sldMk cId="725840757" sldId="1869"/>
            <ac:inkMk id="55" creationId="{D8330FBB-5C6C-44B4-9BBD-58EBBAF389F0}"/>
          </ac:inkMkLst>
        </pc:inkChg>
        <pc:inkChg chg="add mod">
          <ac:chgData name="Sherif Khattab" userId="c83b1e15-36f3-4f46-aceb-05aac24c545e" providerId="ADAL" clId="{765E29AF-DB58-4025-A9E7-1BD6AAD1841B}" dt="2021-02-15T06:04:15.723" v="1405"/>
          <ac:inkMkLst>
            <pc:docMk/>
            <pc:sldMk cId="725840757" sldId="1869"/>
            <ac:inkMk id="56" creationId="{309A71F3-18AC-4F2B-AF35-E76AF82B9BF4}"/>
          </ac:inkMkLst>
        </pc:inkChg>
        <pc:inkChg chg="add mod">
          <ac:chgData name="Sherif Khattab" userId="c83b1e15-36f3-4f46-aceb-05aac24c545e" providerId="ADAL" clId="{765E29AF-DB58-4025-A9E7-1BD6AAD1841B}" dt="2021-02-15T06:04:15.723" v="1405"/>
          <ac:inkMkLst>
            <pc:docMk/>
            <pc:sldMk cId="725840757" sldId="1869"/>
            <ac:inkMk id="57" creationId="{A2CD7B3F-82D8-4800-818B-BAAD958C3742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59" creationId="{67A9D404-896E-441F-A7BC-78C30F484F51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60" creationId="{34990E7E-A36E-477F-8943-18A0E2FE58E7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61" creationId="{0FAB7CA6-829C-498F-850E-96CCAFAE63A7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62" creationId="{7B8E01CE-D71C-4D75-926B-A977057861C4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63" creationId="{DF18A36F-EE49-4482-98F3-C4C62D507FA0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64" creationId="{059B97D9-9A20-4A80-B37D-9C2F945F20FB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65" creationId="{F044C16B-B937-4AE9-A374-055AB410A830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66" creationId="{5960E63E-622B-4F14-A15B-C3054AFE09E1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67" creationId="{2077B0A9-A0D0-48A9-8560-994FA6509504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68" creationId="{9F39A0CF-27F2-4A74-AE3B-213520323A47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69" creationId="{7899E609-7A8B-4EAD-9CE3-2568FE6E8223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70" creationId="{C636FB00-0362-44F3-9D23-EFC3465FE6E9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71" creationId="{8DB1652A-E37F-4EEA-B44F-23FAC560EE2D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72" creationId="{9021D7EA-6085-45F8-ACB5-BA17D9F9E78B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73" creationId="{C0C00A33-C960-493E-B2BF-2C22C2AE0C0E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74" creationId="{861082CA-2FC9-4433-97B5-911AFF734AE0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75" creationId="{23B800D5-3978-41E1-AC3F-A2CFAA117822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76" creationId="{09CE4052-31D9-4E25-BFA2-9B3211F25B3E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77" creationId="{EF0980A4-40A5-4BC6-B96E-3369BF053F85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78" creationId="{8A41AA67-8489-4413-A06B-17B37EA87DEE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79" creationId="{B5DCCAE3-E43E-4755-B1C8-27FAD3317D43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80" creationId="{C57456E3-0E6A-47CB-9E03-8CB29C154BE6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81" creationId="{6D5D39D5-BEF2-4E5F-9A91-790872598D78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82" creationId="{9E5B14D6-3EE8-478E-9A89-C81B01E8E9DF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83" creationId="{662BB024-D3D5-4D62-9CED-E9FA6F48A261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84" creationId="{A8904E48-5E83-4314-B181-A97CFF6F3AC0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85" creationId="{6184DC63-32B9-45E9-873F-193EE9E22237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86" creationId="{E35928C9-8C68-4681-8750-ABAEABAF6EC5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87" creationId="{EADC2B74-8179-457F-842A-AC8051CBA055}"/>
          </ac:inkMkLst>
        </pc:inkChg>
      </pc:sldChg>
      <pc:sldChg chg="del">
        <pc:chgData name="Sherif Khattab" userId="c83b1e15-36f3-4f46-aceb-05aac24c545e" providerId="ADAL" clId="{765E29AF-DB58-4025-A9E7-1BD6AAD1841B}" dt="2021-02-15T05:28:12.181" v="424" actId="47"/>
        <pc:sldMkLst>
          <pc:docMk/>
          <pc:sldMk cId="361484665" sldId="1870"/>
        </pc:sldMkLst>
      </pc:sldChg>
      <pc:sldChg chg="addSp delSp modSp add mod">
        <pc:chgData name="Sherif Khattab" userId="c83b1e15-36f3-4f46-aceb-05aac24c545e" providerId="ADAL" clId="{765E29AF-DB58-4025-A9E7-1BD6AAD1841B}" dt="2021-02-15T06:14:18.783" v="1632" actId="1036"/>
        <pc:sldMkLst>
          <pc:docMk/>
          <pc:sldMk cId="3394064959" sldId="1870"/>
        </pc:sldMkLst>
        <pc:grpChg chg="mod">
          <ac:chgData name="Sherif Khattab" userId="c83b1e15-36f3-4f46-aceb-05aac24c545e" providerId="ADAL" clId="{765E29AF-DB58-4025-A9E7-1BD6AAD1841B}" dt="2021-02-15T06:04:56.413" v="1412"/>
          <ac:grpSpMkLst>
            <pc:docMk/>
            <pc:sldMk cId="3394064959" sldId="1870"/>
            <ac:grpSpMk id="62" creationId="{9C0A205F-E6DF-4363-994E-856D8177DBB1}"/>
          </ac:grpSpMkLst>
        </pc:grpChg>
        <pc:grpChg chg="mod">
          <ac:chgData name="Sherif Khattab" userId="c83b1e15-36f3-4f46-aceb-05aac24c545e" providerId="ADAL" clId="{765E29AF-DB58-4025-A9E7-1BD6AAD1841B}" dt="2021-02-15T06:05:07.831" v="1416"/>
          <ac:grpSpMkLst>
            <pc:docMk/>
            <pc:sldMk cId="3394064959" sldId="1870"/>
            <ac:grpSpMk id="66" creationId="{EEF11AE1-F4ED-4412-A8A7-672CA867B3E6}"/>
          </ac:grpSpMkLst>
        </pc:grpChg>
        <pc:grpChg chg="mod">
          <ac:chgData name="Sherif Khattab" userId="c83b1e15-36f3-4f46-aceb-05aac24c545e" providerId="ADAL" clId="{765E29AF-DB58-4025-A9E7-1BD6AAD1841B}" dt="2021-02-15T06:07:08.433" v="1455"/>
          <ac:grpSpMkLst>
            <pc:docMk/>
            <pc:sldMk cId="3394064959" sldId="1870"/>
            <ac:grpSpMk id="75" creationId="{8A1210BD-EDF8-4174-97AE-8A242F9DA4E9}"/>
          </ac:grpSpMkLst>
        </pc:grpChg>
        <pc:grpChg chg="mod">
          <ac:chgData name="Sherif Khattab" userId="c83b1e15-36f3-4f46-aceb-05aac24c545e" providerId="ADAL" clId="{765E29AF-DB58-4025-A9E7-1BD6AAD1841B}" dt="2021-02-15T06:07:11.686" v="1461"/>
          <ac:grpSpMkLst>
            <pc:docMk/>
            <pc:sldMk cId="3394064959" sldId="1870"/>
            <ac:grpSpMk id="81" creationId="{19B887C7-E4C7-411E-A77D-1DB63BB65018}"/>
          </ac:grpSpMkLst>
        </pc:grpChg>
        <pc:grpChg chg="mod">
          <ac:chgData name="Sherif Khattab" userId="c83b1e15-36f3-4f46-aceb-05aac24c545e" providerId="ADAL" clId="{765E29AF-DB58-4025-A9E7-1BD6AAD1841B}" dt="2021-02-15T06:07:12.984" v="1464"/>
          <ac:grpSpMkLst>
            <pc:docMk/>
            <pc:sldMk cId="3394064959" sldId="1870"/>
            <ac:grpSpMk id="84" creationId="{80302B30-9645-4685-9133-1D65A2E06237}"/>
          </ac:grpSpMkLst>
        </pc:grpChg>
        <pc:grpChg chg="mod">
          <ac:chgData name="Sherif Khattab" userId="c83b1e15-36f3-4f46-aceb-05aac24c545e" providerId="ADAL" clId="{765E29AF-DB58-4025-A9E7-1BD6AAD1841B}" dt="2021-02-15T06:12:05.942" v="1548"/>
          <ac:grpSpMkLst>
            <pc:docMk/>
            <pc:sldMk cId="3394064959" sldId="1870"/>
            <ac:grpSpMk id="94" creationId="{72AA9C8D-120E-4BB9-96BC-E128CFD9122C}"/>
          </ac:grpSpMkLst>
        </pc:grpChg>
        <pc:grpChg chg="add del mod">
          <ac:chgData name="Sherif Khattab" userId="c83b1e15-36f3-4f46-aceb-05aac24c545e" providerId="ADAL" clId="{765E29AF-DB58-4025-A9E7-1BD6AAD1841B}" dt="2021-02-15T06:13:34.642" v="1588"/>
          <ac:grpSpMkLst>
            <pc:docMk/>
            <pc:sldMk cId="3394064959" sldId="1870"/>
            <ac:grpSpMk id="101" creationId="{B31AB9FF-8347-40DC-BEE9-C81B945C7709}"/>
          </ac:grpSpMkLst>
        </pc:grpChg>
        <pc:grpChg chg="add del mod">
          <ac:chgData name="Sherif Khattab" userId="c83b1e15-36f3-4f46-aceb-05aac24c545e" providerId="ADAL" clId="{765E29AF-DB58-4025-A9E7-1BD6AAD1841B}" dt="2021-02-15T06:13:34.642" v="1588"/>
          <ac:grpSpMkLst>
            <pc:docMk/>
            <pc:sldMk cId="3394064959" sldId="1870"/>
            <ac:grpSpMk id="109" creationId="{9AF60B6B-915F-4C74-B5B8-3A4CF4439F93}"/>
          </ac:grpSpMkLst>
        </pc:grpChg>
        <pc:grpChg chg="mod">
          <ac:chgData name="Sherif Khattab" userId="c83b1e15-36f3-4f46-aceb-05aac24c545e" providerId="ADAL" clId="{765E29AF-DB58-4025-A9E7-1BD6AAD1841B}" dt="2021-02-15T06:13:31.690" v="1584"/>
          <ac:grpSpMkLst>
            <pc:docMk/>
            <pc:sldMk cId="3394064959" sldId="1870"/>
            <ac:grpSpMk id="122" creationId="{0F5266EB-71CD-43F6-838C-AC8F125DC45E}"/>
          </ac:grpSpMkLst>
        </pc:grpChg>
        <pc:grpChg chg="mod">
          <ac:chgData name="Sherif Khattab" userId="c83b1e15-36f3-4f46-aceb-05aac24c545e" providerId="ADAL" clId="{765E29AF-DB58-4025-A9E7-1BD6AAD1841B}" dt="2021-02-15T06:13:34.642" v="1588"/>
          <ac:grpSpMkLst>
            <pc:docMk/>
            <pc:sldMk cId="3394064959" sldId="1870"/>
            <ac:grpSpMk id="125" creationId="{83087E45-508A-4A28-9317-2767DA30F56A}"/>
          </ac:grpSpMkLst>
        </pc:grpChg>
        <pc:grpChg chg="del mod">
          <ac:chgData name="Sherif Khattab" userId="c83b1e15-36f3-4f46-aceb-05aac24c545e" providerId="ADAL" clId="{765E29AF-DB58-4025-A9E7-1BD6AAD1841B}" dt="2021-02-15T06:13:50.592" v="1613"/>
          <ac:grpSpMkLst>
            <pc:docMk/>
            <pc:sldMk cId="3394064959" sldId="1870"/>
            <ac:grpSpMk id="146" creationId="{61ABF680-587B-48D6-98C2-923B0EEE3848}"/>
          </ac:grpSpMkLst>
        </pc:grpChg>
        <pc:grpChg chg="mod">
          <ac:chgData name="Sherif Khattab" userId="c83b1e15-36f3-4f46-aceb-05aac24c545e" providerId="ADAL" clId="{765E29AF-DB58-4025-A9E7-1BD6AAD1841B}" dt="2021-02-15T06:13:49.147" v="1609"/>
          <ac:grpSpMkLst>
            <pc:docMk/>
            <pc:sldMk cId="3394064959" sldId="1870"/>
            <ac:grpSpMk id="147" creationId="{6E241BD0-5CB7-44B1-B35A-D43EBB22AA0D}"/>
          </ac:grpSpMkLst>
        </pc:grpChg>
        <pc:grpChg chg="mod">
          <ac:chgData name="Sherif Khattab" userId="c83b1e15-36f3-4f46-aceb-05aac24c545e" providerId="ADAL" clId="{765E29AF-DB58-4025-A9E7-1BD6AAD1841B}" dt="2021-02-15T06:13:50.592" v="1613"/>
          <ac:grpSpMkLst>
            <pc:docMk/>
            <pc:sldMk cId="3394064959" sldId="1870"/>
            <ac:grpSpMk id="151" creationId="{0AC9784A-7145-45DB-A092-92DC33646FC0}"/>
          </ac:grpSpMkLst>
        </pc:grpChg>
        <pc:grpChg chg="mod">
          <ac:chgData name="Sherif Khattab" userId="c83b1e15-36f3-4f46-aceb-05aac24c545e" providerId="ADAL" clId="{765E29AF-DB58-4025-A9E7-1BD6AAD1841B}" dt="2021-02-15T06:13:52.813" v="1621"/>
          <ac:grpSpMkLst>
            <pc:docMk/>
            <pc:sldMk cId="3394064959" sldId="1870"/>
            <ac:grpSpMk id="156" creationId="{03056052-6911-4BF8-9C58-D5E1447EF8D5}"/>
          </ac:grpSpMkLst>
        </pc:grpChg>
        <pc:grpChg chg="mod">
          <ac:chgData name="Sherif Khattab" userId="c83b1e15-36f3-4f46-aceb-05aac24c545e" providerId="ADAL" clId="{765E29AF-DB58-4025-A9E7-1BD6AAD1841B}" dt="2021-02-15T06:13:57.720" v="1630"/>
          <ac:grpSpMkLst>
            <pc:docMk/>
            <pc:sldMk cId="3394064959" sldId="1870"/>
            <ac:grpSpMk id="165" creationId="{A53EB0DB-FE33-4C6E-BBF4-BA5FD6773703}"/>
          </ac:grpSpMkLst>
        </pc:grpChg>
        <pc:grpChg chg="mod">
          <ac:chgData name="Sherif Khattab" userId="c83b1e15-36f3-4f46-aceb-05aac24c545e" providerId="ADAL" clId="{765E29AF-DB58-4025-A9E7-1BD6AAD1841B}" dt="2021-02-15T06:13:57.720" v="1630"/>
          <ac:grpSpMkLst>
            <pc:docMk/>
            <pc:sldMk cId="3394064959" sldId="1870"/>
            <ac:grpSpMk id="166" creationId="{1D71EA76-18E4-433D-BB9E-A301550AF995}"/>
          </ac:grpSpMkLst>
        </pc:grpChg>
        <pc:inkChg chg="add mod">
          <ac:chgData name="Sherif Khattab" userId="c83b1e15-36f3-4f46-aceb-05aac24c545e" providerId="ADAL" clId="{765E29AF-DB58-4025-A9E7-1BD6AAD1841B}" dt="2021-02-15T06:04:56.413" v="1412"/>
          <ac:inkMkLst>
            <pc:docMk/>
            <pc:sldMk cId="3394064959" sldId="1870"/>
            <ac:inkMk id="59" creationId="{2ABE6980-EB17-4AA6-9BEE-DF67304A5287}"/>
          </ac:inkMkLst>
        </pc:inkChg>
        <pc:inkChg chg="add mod">
          <ac:chgData name="Sherif Khattab" userId="c83b1e15-36f3-4f46-aceb-05aac24c545e" providerId="ADAL" clId="{765E29AF-DB58-4025-A9E7-1BD6AAD1841B}" dt="2021-02-15T06:04:56.413" v="1412"/>
          <ac:inkMkLst>
            <pc:docMk/>
            <pc:sldMk cId="3394064959" sldId="1870"/>
            <ac:inkMk id="60" creationId="{5DB1EF27-CC58-4A80-8B2C-D8CFC2798E32}"/>
          </ac:inkMkLst>
        </pc:inkChg>
        <pc:inkChg chg="add mod">
          <ac:chgData name="Sherif Khattab" userId="c83b1e15-36f3-4f46-aceb-05aac24c545e" providerId="ADAL" clId="{765E29AF-DB58-4025-A9E7-1BD6AAD1841B}" dt="2021-02-15T06:04:56.413" v="1412"/>
          <ac:inkMkLst>
            <pc:docMk/>
            <pc:sldMk cId="3394064959" sldId="1870"/>
            <ac:inkMk id="61" creationId="{8DAC872C-A9E1-4655-947A-3A732728213E}"/>
          </ac:inkMkLst>
        </pc:inkChg>
        <pc:inkChg chg="add mod">
          <ac:chgData name="Sherif Khattab" userId="c83b1e15-36f3-4f46-aceb-05aac24c545e" providerId="ADAL" clId="{765E29AF-DB58-4025-A9E7-1BD6AAD1841B}" dt="2021-02-15T06:05:07.831" v="1416"/>
          <ac:inkMkLst>
            <pc:docMk/>
            <pc:sldMk cId="3394064959" sldId="1870"/>
            <ac:inkMk id="63" creationId="{B8F5EBF1-ED40-4ABE-804A-6A490D671E9A}"/>
          </ac:inkMkLst>
        </pc:inkChg>
        <pc:inkChg chg="add mod">
          <ac:chgData name="Sherif Khattab" userId="c83b1e15-36f3-4f46-aceb-05aac24c545e" providerId="ADAL" clId="{765E29AF-DB58-4025-A9E7-1BD6AAD1841B}" dt="2021-02-15T06:05:07.831" v="1416"/>
          <ac:inkMkLst>
            <pc:docMk/>
            <pc:sldMk cId="3394064959" sldId="1870"/>
            <ac:inkMk id="64" creationId="{45913374-C9C2-4026-85F2-9DBA76A9767B}"/>
          </ac:inkMkLst>
        </pc:inkChg>
        <pc:inkChg chg="add mod">
          <ac:chgData name="Sherif Khattab" userId="c83b1e15-36f3-4f46-aceb-05aac24c545e" providerId="ADAL" clId="{765E29AF-DB58-4025-A9E7-1BD6AAD1841B}" dt="2021-02-15T06:05:07.831" v="1416"/>
          <ac:inkMkLst>
            <pc:docMk/>
            <pc:sldMk cId="3394064959" sldId="1870"/>
            <ac:inkMk id="65" creationId="{F48BB535-E1CF-498C-89F4-913293F91A26}"/>
          </ac:inkMkLst>
        </pc:inkChg>
        <pc:inkChg chg="add mod">
          <ac:chgData name="Sherif Khattab" userId="c83b1e15-36f3-4f46-aceb-05aac24c545e" providerId="ADAL" clId="{765E29AF-DB58-4025-A9E7-1BD6AAD1841B}" dt="2021-02-15T06:07:08.433" v="1455"/>
          <ac:inkMkLst>
            <pc:docMk/>
            <pc:sldMk cId="3394064959" sldId="1870"/>
            <ac:inkMk id="67" creationId="{3D97F3A6-B188-4C8D-8EC4-419E22E0B85E}"/>
          </ac:inkMkLst>
        </pc:inkChg>
        <pc:inkChg chg="add mod">
          <ac:chgData name="Sherif Khattab" userId="c83b1e15-36f3-4f46-aceb-05aac24c545e" providerId="ADAL" clId="{765E29AF-DB58-4025-A9E7-1BD6AAD1841B}" dt="2021-02-15T06:07:08.433" v="1455"/>
          <ac:inkMkLst>
            <pc:docMk/>
            <pc:sldMk cId="3394064959" sldId="1870"/>
            <ac:inkMk id="68" creationId="{D5D848CC-F369-4BEA-B889-69BA3270C7C4}"/>
          </ac:inkMkLst>
        </pc:inkChg>
        <pc:inkChg chg="add mod">
          <ac:chgData name="Sherif Khattab" userId="c83b1e15-36f3-4f46-aceb-05aac24c545e" providerId="ADAL" clId="{765E29AF-DB58-4025-A9E7-1BD6AAD1841B}" dt="2021-02-15T06:07:08.433" v="1455"/>
          <ac:inkMkLst>
            <pc:docMk/>
            <pc:sldMk cId="3394064959" sldId="1870"/>
            <ac:inkMk id="69" creationId="{BA1FC324-4CE7-46D9-AF86-9111E30BADFE}"/>
          </ac:inkMkLst>
        </pc:inkChg>
        <pc:inkChg chg="add mod">
          <ac:chgData name="Sherif Khattab" userId="c83b1e15-36f3-4f46-aceb-05aac24c545e" providerId="ADAL" clId="{765E29AF-DB58-4025-A9E7-1BD6AAD1841B}" dt="2021-02-15T06:07:08.433" v="1455"/>
          <ac:inkMkLst>
            <pc:docMk/>
            <pc:sldMk cId="3394064959" sldId="1870"/>
            <ac:inkMk id="70" creationId="{79BC6232-8652-406A-AD1B-DC727D2725FD}"/>
          </ac:inkMkLst>
        </pc:inkChg>
        <pc:inkChg chg="add mod">
          <ac:chgData name="Sherif Khattab" userId="c83b1e15-36f3-4f46-aceb-05aac24c545e" providerId="ADAL" clId="{765E29AF-DB58-4025-A9E7-1BD6AAD1841B}" dt="2021-02-15T06:07:08.433" v="1455"/>
          <ac:inkMkLst>
            <pc:docMk/>
            <pc:sldMk cId="3394064959" sldId="1870"/>
            <ac:inkMk id="71" creationId="{BD750CC9-B0B6-4707-8410-C12B1E9899A6}"/>
          </ac:inkMkLst>
        </pc:inkChg>
        <pc:inkChg chg="add mod">
          <ac:chgData name="Sherif Khattab" userId="c83b1e15-36f3-4f46-aceb-05aac24c545e" providerId="ADAL" clId="{765E29AF-DB58-4025-A9E7-1BD6AAD1841B}" dt="2021-02-15T06:07:08.433" v="1455"/>
          <ac:inkMkLst>
            <pc:docMk/>
            <pc:sldMk cId="3394064959" sldId="1870"/>
            <ac:inkMk id="72" creationId="{DE57880F-7246-49AD-990B-6704435208F8}"/>
          </ac:inkMkLst>
        </pc:inkChg>
        <pc:inkChg chg="add mod">
          <ac:chgData name="Sherif Khattab" userId="c83b1e15-36f3-4f46-aceb-05aac24c545e" providerId="ADAL" clId="{765E29AF-DB58-4025-A9E7-1BD6AAD1841B}" dt="2021-02-15T06:07:08.433" v="1455"/>
          <ac:inkMkLst>
            <pc:docMk/>
            <pc:sldMk cId="3394064959" sldId="1870"/>
            <ac:inkMk id="73" creationId="{752168E2-58DC-478F-8C1B-B7462A5CA08B}"/>
          </ac:inkMkLst>
        </pc:inkChg>
        <pc:inkChg chg="add mod">
          <ac:chgData name="Sherif Khattab" userId="c83b1e15-36f3-4f46-aceb-05aac24c545e" providerId="ADAL" clId="{765E29AF-DB58-4025-A9E7-1BD6AAD1841B}" dt="2021-02-15T06:07:08.433" v="1455"/>
          <ac:inkMkLst>
            <pc:docMk/>
            <pc:sldMk cId="3394064959" sldId="1870"/>
            <ac:inkMk id="74" creationId="{4A4D5053-F470-4E8D-AF2D-A5783B4575B0}"/>
          </ac:inkMkLst>
        </pc:inkChg>
        <pc:inkChg chg="add mod">
          <ac:chgData name="Sherif Khattab" userId="c83b1e15-36f3-4f46-aceb-05aac24c545e" providerId="ADAL" clId="{765E29AF-DB58-4025-A9E7-1BD6AAD1841B}" dt="2021-02-15T06:07:11.686" v="1461"/>
          <ac:inkMkLst>
            <pc:docMk/>
            <pc:sldMk cId="3394064959" sldId="1870"/>
            <ac:inkMk id="76" creationId="{84D2FBBD-8F1D-45CD-BD11-25A804F679CE}"/>
          </ac:inkMkLst>
        </pc:inkChg>
        <pc:inkChg chg="add mod">
          <ac:chgData name="Sherif Khattab" userId="c83b1e15-36f3-4f46-aceb-05aac24c545e" providerId="ADAL" clId="{765E29AF-DB58-4025-A9E7-1BD6AAD1841B}" dt="2021-02-15T06:07:11.686" v="1461"/>
          <ac:inkMkLst>
            <pc:docMk/>
            <pc:sldMk cId="3394064959" sldId="1870"/>
            <ac:inkMk id="77" creationId="{A2F96757-DA34-4A05-AE3F-A9CFEB9FD9D2}"/>
          </ac:inkMkLst>
        </pc:inkChg>
        <pc:inkChg chg="add mod">
          <ac:chgData name="Sherif Khattab" userId="c83b1e15-36f3-4f46-aceb-05aac24c545e" providerId="ADAL" clId="{765E29AF-DB58-4025-A9E7-1BD6AAD1841B}" dt="2021-02-15T06:07:11.686" v="1461"/>
          <ac:inkMkLst>
            <pc:docMk/>
            <pc:sldMk cId="3394064959" sldId="1870"/>
            <ac:inkMk id="78" creationId="{15CF0B98-9FA0-4DF7-8821-1DDE2A1F8B5D}"/>
          </ac:inkMkLst>
        </pc:inkChg>
        <pc:inkChg chg="add">
          <ac:chgData name="Sherif Khattab" userId="c83b1e15-36f3-4f46-aceb-05aac24c545e" providerId="ADAL" clId="{765E29AF-DB58-4025-A9E7-1BD6AAD1841B}" dt="2021-02-15T06:07:10.914" v="1459" actId="9405"/>
          <ac:inkMkLst>
            <pc:docMk/>
            <pc:sldMk cId="3394064959" sldId="1870"/>
            <ac:inkMk id="79" creationId="{1DEB4CC6-12BD-4BF4-A35E-2ECAE9964A87}"/>
          </ac:inkMkLst>
        </pc:inkChg>
        <pc:inkChg chg="add">
          <ac:chgData name="Sherif Khattab" userId="c83b1e15-36f3-4f46-aceb-05aac24c545e" providerId="ADAL" clId="{765E29AF-DB58-4025-A9E7-1BD6AAD1841B}" dt="2021-02-15T06:07:11" v="1460" actId="9405"/>
          <ac:inkMkLst>
            <pc:docMk/>
            <pc:sldMk cId="3394064959" sldId="1870"/>
            <ac:inkMk id="80" creationId="{6D12C364-E74C-4E40-BF1D-EBC0A08CEFB3}"/>
          </ac:inkMkLst>
        </pc:inkChg>
        <pc:inkChg chg="add mod">
          <ac:chgData name="Sherif Khattab" userId="c83b1e15-36f3-4f46-aceb-05aac24c545e" providerId="ADAL" clId="{765E29AF-DB58-4025-A9E7-1BD6AAD1841B}" dt="2021-02-15T06:07:12.984" v="1464"/>
          <ac:inkMkLst>
            <pc:docMk/>
            <pc:sldMk cId="3394064959" sldId="1870"/>
            <ac:inkMk id="82" creationId="{124D7D27-9F56-4033-A2DB-7D86C905AD5B}"/>
          </ac:inkMkLst>
        </pc:inkChg>
        <pc:inkChg chg="add mod">
          <ac:chgData name="Sherif Khattab" userId="c83b1e15-36f3-4f46-aceb-05aac24c545e" providerId="ADAL" clId="{765E29AF-DB58-4025-A9E7-1BD6AAD1841B}" dt="2021-02-15T06:07:12.984" v="1464"/>
          <ac:inkMkLst>
            <pc:docMk/>
            <pc:sldMk cId="3394064959" sldId="1870"/>
            <ac:inkMk id="83" creationId="{C781CECA-529D-4D24-8CC6-47BFF60D3F27}"/>
          </ac:inkMkLst>
        </pc:inkChg>
        <pc:inkChg chg="add del">
          <ac:chgData name="Sherif Khattab" userId="c83b1e15-36f3-4f46-aceb-05aac24c545e" providerId="ADAL" clId="{765E29AF-DB58-4025-A9E7-1BD6AAD1841B}" dt="2021-02-15T06:11:56.893" v="1538" actId="9405"/>
          <ac:inkMkLst>
            <pc:docMk/>
            <pc:sldMk cId="3394064959" sldId="1870"/>
            <ac:inkMk id="85" creationId="{EE76E36F-0F7D-476F-82A0-F0A3EF20B461}"/>
          </ac:inkMkLst>
        </pc:inkChg>
        <pc:inkChg chg="add del">
          <ac:chgData name="Sherif Khattab" userId="c83b1e15-36f3-4f46-aceb-05aac24c545e" providerId="ADAL" clId="{765E29AF-DB58-4025-A9E7-1BD6AAD1841B}" dt="2021-02-15T06:11:56.525" v="1537" actId="9405"/>
          <ac:inkMkLst>
            <pc:docMk/>
            <pc:sldMk cId="3394064959" sldId="1870"/>
            <ac:inkMk id="86" creationId="{AA4ACB43-5D70-4AC6-B89D-086917966FD8}"/>
          </ac:inkMkLst>
        </pc:inkChg>
        <pc:inkChg chg="add del mod">
          <ac:chgData name="Sherif Khattab" userId="c83b1e15-36f3-4f46-aceb-05aac24c545e" providerId="ADAL" clId="{765E29AF-DB58-4025-A9E7-1BD6AAD1841B}" dt="2021-02-15T06:12:07.572" v="1554" actId="9405"/>
          <ac:inkMkLst>
            <pc:docMk/>
            <pc:sldMk cId="3394064959" sldId="1870"/>
            <ac:inkMk id="87" creationId="{2A15EB1E-17F0-4CD5-BE48-CDD936DB4B5B}"/>
          </ac:inkMkLst>
        </pc:inkChg>
        <pc:inkChg chg="add del mod">
          <ac:chgData name="Sherif Khattab" userId="c83b1e15-36f3-4f46-aceb-05aac24c545e" providerId="ADAL" clId="{765E29AF-DB58-4025-A9E7-1BD6AAD1841B}" dt="2021-02-15T06:12:07.234" v="1553" actId="9405"/>
          <ac:inkMkLst>
            <pc:docMk/>
            <pc:sldMk cId="3394064959" sldId="1870"/>
            <ac:inkMk id="88" creationId="{D6BE26DC-5B1A-4614-B994-21F7265553F7}"/>
          </ac:inkMkLst>
        </pc:inkChg>
        <pc:inkChg chg="add del mod">
          <ac:chgData name="Sherif Khattab" userId="c83b1e15-36f3-4f46-aceb-05aac24c545e" providerId="ADAL" clId="{765E29AF-DB58-4025-A9E7-1BD6AAD1841B}" dt="2021-02-15T06:12:07.053" v="1552" actId="9405"/>
          <ac:inkMkLst>
            <pc:docMk/>
            <pc:sldMk cId="3394064959" sldId="1870"/>
            <ac:inkMk id="89" creationId="{84BD4EB1-A8B7-4017-B2AB-05AE73BD8FA1}"/>
          </ac:inkMkLst>
        </pc:inkChg>
        <pc:inkChg chg="add del mod">
          <ac:chgData name="Sherif Khattab" userId="c83b1e15-36f3-4f46-aceb-05aac24c545e" providerId="ADAL" clId="{765E29AF-DB58-4025-A9E7-1BD6AAD1841B}" dt="2021-02-15T06:12:06.874" v="1551" actId="9405"/>
          <ac:inkMkLst>
            <pc:docMk/>
            <pc:sldMk cId="3394064959" sldId="1870"/>
            <ac:inkMk id="90" creationId="{9238963D-A67F-4132-ADD8-20DF9B50D320}"/>
          </ac:inkMkLst>
        </pc:inkChg>
        <pc:inkChg chg="add del mod">
          <ac:chgData name="Sherif Khattab" userId="c83b1e15-36f3-4f46-aceb-05aac24c545e" providerId="ADAL" clId="{765E29AF-DB58-4025-A9E7-1BD6AAD1841B}" dt="2021-02-15T06:12:06.663" v="1550" actId="9405"/>
          <ac:inkMkLst>
            <pc:docMk/>
            <pc:sldMk cId="3394064959" sldId="1870"/>
            <ac:inkMk id="91" creationId="{DC4EC812-7D5A-4C15-8741-28849469489B}"/>
          </ac:inkMkLst>
        </pc:inkChg>
        <pc:inkChg chg="add del mod">
          <ac:chgData name="Sherif Khattab" userId="c83b1e15-36f3-4f46-aceb-05aac24c545e" providerId="ADAL" clId="{765E29AF-DB58-4025-A9E7-1BD6AAD1841B}" dt="2021-02-15T06:12:06.387" v="1549" actId="9405"/>
          <ac:inkMkLst>
            <pc:docMk/>
            <pc:sldMk cId="3394064959" sldId="1870"/>
            <ac:inkMk id="92" creationId="{E34C0687-CCD0-444C-92F6-84F61085466D}"/>
          </ac:inkMkLst>
        </pc:inkChg>
        <pc:inkChg chg="add del mod">
          <ac:chgData name="Sherif Khattab" userId="c83b1e15-36f3-4f46-aceb-05aac24c545e" providerId="ADAL" clId="{765E29AF-DB58-4025-A9E7-1BD6AAD1841B}" dt="2021-02-15T06:12:05.942" v="1548"/>
          <ac:inkMkLst>
            <pc:docMk/>
            <pc:sldMk cId="3394064959" sldId="1870"/>
            <ac:inkMk id="93" creationId="{39164268-8615-4AC2-A9B1-A1C600629049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95" creationId="{618BC3AF-0C16-48CF-9A6E-DC19573B7A7F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96" creationId="{4EAB8A76-4435-49E5-B82A-A841438C29B6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97" creationId="{D7399F01-28B5-43E6-9EAA-473399A6BF46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98" creationId="{ECBF382D-F228-4455-809F-62AC66A4FE22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99" creationId="{5B392D76-CA22-46AB-8052-F6B75B8B9DDC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00" creationId="{BADEC3A2-54D5-4F77-8F3C-E027D6DD19B4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02" creationId="{93AF6C49-6479-47F1-ABC9-1E140F776596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03" creationId="{7558B860-AD34-46A3-B442-04452E186B27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04" creationId="{893F796B-4FF3-4F44-803B-CEE11C86A6C3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05" creationId="{E10114FF-57F2-4FA7-BF2D-BEB470A6A0C3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06" creationId="{DD85BAD4-98E7-4FD1-B069-3D75EC8E2DF0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07" creationId="{6A89CA92-CB7D-401C-A260-0A3137E812DF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08" creationId="{4C59E173-52D1-4D3E-852D-84F9AD9A151D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10" creationId="{5A51BFC5-0E7C-4F45-822A-7A240ECD4534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11" creationId="{CB8DD22E-C52C-4B54-82C1-CB71E1427F67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12" creationId="{1B81D284-A162-4339-BFB2-3CDB7A1D5AAC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13" creationId="{9EB24848-B120-4CD0-9D48-05FB00DE3D66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14" creationId="{DB805416-F2F0-40EF-9D07-CAC94AF47C84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15" creationId="{26AE21FF-DC76-4237-B6BD-5C02B75EE0A1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16" creationId="{765AC3C3-FE10-4FBB-BCA8-C28CCF21EA28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17" creationId="{26A09D94-D2C1-4060-85F0-B6AEFC8C979E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18" creationId="{FBCF268D-F95A-4B9B-A3A8-832BA653DAF0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19" creationId="{37DCED5D-0E55-4FEB-859C-46260F7683D0}"/>
          </ac:inkMkLst>
        </pc:inkChg>
        <pc:inkChg chg="add del mod">
          <ac:chgData name="Sherif Khattab" userId="c83b1e15-36f3-4f46-aceb-05aac24c545e" providerId="ADAL" clId="{765E29AF-DB58-4025-A9E7-1BD6AAD1841B}" dt="2021-02-15T06:13:32.209" v="1585" actId="9405"/>
          <ac:inkMkLst>
            <pc:docMk/>
            <pc:sldMk cId="3394064959" sldId="1870"/>
            <ac:inkMk id="120" creationId="{4CBE5EC5-0C10-400D-9F6D-DF68CA9667F2}"/>
          </ac:inkMkLst>
        </pc:inkChg>
        <pc:inkChg chg="add del mod">
          <ac:chgData name="Sherif Khattab" userId="c83b1e15-36f3-4f46-aceb-05aac24c545e" providerId="ADAL" clId="{765E29AF-DB58-4025-A9E7-1BD6AAD1841B}" dt="2021-02-15T06:13:31.690" v="1584"/>
          <ac:inkMkLst>
            <pc:docMk/>
            <pc:sldMk cId="3394064959" sldId="1870"/>
            <ac:inkMk id="121" creationId="{A604FCAA-DDB8-4DDE-9CE1-B9C6B0F73727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23" creationId="{B035F560-CD9A-4474-AF09-45C263B04576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24" creationId="{9E770B80-546F-4FB4-BF2D-43776488C17F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26" creationId="{5A882112-9295-41EF-BE70-7B6CFDEDACF4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27" creationId="{FCDAA411-658C-4ED2-8870-84294E103338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28" creationId="{CE0DE37A-795E-47D6-A9C4-960FDF834A23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29" creationId="{4C4CE09D-0B8A-4F79-B827-769C752524AD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30" creationId="{BDE4E78A-9AF0-46DE-B847-E3F16C90204F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31" creationId="{39C55EFD-B0AA-469D-81C5-022399063AA8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32" creationId="{E803199D-9459-49C1-ACB0-C8F24608BFE9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33" creationId="{AE84D110-7A2A-4269-82A5-9EF61A36E4ED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34" creationId="{98F5FCF7-2C2B-4B50-8754-D8EDA6F1864A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35" creationId="{037B3B72-4AF0-4499-8FEB-F389D65B0790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36" creationId="{A50ADE2C-B8C8-46ED-9F42-62DBCDE0096F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37" creationId="{B28BCA8B-25CE-4019-AE72-5127257C6F80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38" creationId="{0E4C0843-FBDC-435B-BEEE-EA53D1D27FC2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39" creationId="{76529FA8-0CE7-4B78-86BB-4A81309F2B1D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40" creationId="{1F7F2CB8-B58D-4DEE-9330-8DEDA7AE359B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41" creationId="{D842D9C8-6001-447E-B9DF-546C690100F5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42" creationId="{A130972B-482A-499B-AA8B-B3EC76FAF0D8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43" creationId="{6AB85BF6-0918-4C1B-8DB1-ABCACA91035E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44" creationId="{CF46B66C-5A45-4846-B472-0F86F1932A12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45" creationId="{143AE3FE-E7E1-4564-A888-5E1A295CE20E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48" creationId="{B16C53ED-488E-4579-8848-B8D6FA48D1BF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49" creationId="{588E9230-8E96-4C8C-A5EF-F3457FE2EC8E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50" creationId="{1EF604CE-3587-4051-A0DD-68620450ABD8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52" creationId="{8318A009-7334-4722-950F-2D33751B1C96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53" creationId="{D6013720-E4D7-47DD-A0C5-3D948439F7F8}"/>
          </ac:inkMkLst>
        </pc:inkChg>
        <pc:inkChg chg="add del mod">
          <ac:chgData name="Sherif Khattab" userId="c83b1e15-36f3-4f46-aceb-05aac24c545e" providerId="ADAL" clId="{765E29AF-DB58-4025-A9E7-1BD6AAD1841B}" dt="2021-02-15T06:13:52.813" v="1621"/>
          <ac:inkMkLst>
            <pc:docMk/>
            <pc:sldMk cId="3394064959" sldId="1870"/>
            <ac:inkMk id="154" creationId="{19CC1D49-D041-4476-8731-E855E74A9CB1}"/>
          </ac:inkMkLst>
        </pc:inkChg>
        <pc:inkChg chg="add del">
          <ac:chgData name="Sherif Khattab" userId="c83b1e15-36f3-4f46-aceb-05aac24c545e" providerId="ADAL" clId="{765E29AF-DB58-4025-A9E7-1BD6AAD1841B}" dt="2021-02-15T06:13:52.462" v="1618" actId="9405"/>
          <ac:inkMkLst>
            <pc:docMk/>
            <pc:sldMk cId="3394064959" sldId="1870"/>
            <ac:inkMk id="155" creationId="{FDBD56A1-68C1-4B7B-8A4E-F9BE5D445D0B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57" creationId="{17F970E6-5EA7-49D5-9FA4-95FDA1F2F5A1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58" creationId="{82201E97-B4B4-4143-B28F-79CD34661755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59" creationId="{1BBAF75D-EDE4-457D-9CED-FBCB20CBA5C4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60" creationId="{B9FC7388-EE68-454B-AC1C-BB3C0C371C1F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61" creationId="{73497A38-7E58-4212-BCE8-C19822B9FE31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62" creationId="{E2BCA222-C522-4B35-AD13-09F6EFB45F53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63" creationId="{B82B4EC5-783D-4F5B-962E-CA5E668CE2E2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64" creationId="{5B65B9EA-6595-4DD1-B588-98BDD9AD57CA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67" creationId="{F0200EBE-489B-4F5D-AE5B-6C1735D61369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6:14:26.421" v="1635" actId="1035"/>
        <pc:sldMkLst>
          <pc:docMk/>
          <pc:sldMk cId="1462673888" sldId="1871"/>
        </pc:sldMkLst>
        <pc:grpChg chg="del">
          <ac:chgData name="Sherif Khattab" userId="c83b1e15-36f3-4f46-aceb-05aac24c545e" providerId="ADAL" clId="{765E29AF-DB58-4025-A9E7-1BD6AAD1841B}" dt="2021-02-15T06:05:42.716" v="1420" actId="478"/>
          <ac:grpSpMkLst>
            <pc:docMk/>
            <pc:sldMk cId="1462673888" sldId="1871"/>
            <ac:grpSpMk id="62" creationId="{9C0A205F-E6DF-4363-994E-856D8177DBB1}"/>
          </ac:grpSpMkLst>
        </pc:grpChg>
        <pc:grpChg chg="del mod">
          <ac:chgData name="Sherif Khattab" userId="c83b1e15-36f3-4f46-aceb-05aac24c545e" providerId="ADAL" clId="{765E29AF-DB58-4025-A9E7-1BD6AAD1841B}" dt="2021-02-15T06:05:54.986" v="1427"/>
          <ac:grpSpMkLst>
            <pc:docMk/>
            <pc:sldMk cId="1462673888" sldId="1871"/>
            <ac:grpSpMk id="71" creationId="{127B8947-2218-46C1-A643-2A171726338C}"/>
          </ac:grpSpMkLst>
        </pc:grpChg>
        <pc:grpChg chg="mod">
          <ac:chgData name="Sherif Khattab" userId="c83b1e15-36f3-4f46-aceb-05aac24c545e" providerId="ADAL" clId="{765E29AF-DB58-4025-A9E7-1BD6AAD1841B}" dt="2021-02-15T06:05:54.986" v="1427"/>
          <ac:grpSpMkLst>
            <pc:docMk/>
            <pc:sldMk cId="1462673888" sldId="1871"/>
            <ac:grpSpMk id="73" creationId="{B88A9A75-4EE1-4FA0-8CF1-5639180C7A0D}"/>
          </ac:grpSpMkLst>
        </pc:grpChg>
        <pc:inkChg chg="add">
          <ac:chgData name="Sherif Khattab" userId="c83b1e15-36f3-4f46-aceb-05aac24c545e" providerId="ADAL" clId="{765E29AF-DB58-4025-A9E7-1BD6AAD1841B}" dt="2021-02-15T06:05:47.585" v="1421" actId="9405"/>
          <ac:inkMkLst>
            <pc:docMk/>
            <pc:sldMk cId="1462673888" sldId="1871"/>
            <ac:inkMk id="67" creationId="{0F7A93C4-1463-4136-9278-98CA9992BCFF}"/>
          </ac:inkMkLst>
        </pc:inkChg>
        <pc:inkChg chg="add mod">
          <ac:chgData name="Sherif Khattab" userId="c83b1e15-36f3-4f46-aceb-05aac24c545e" providerId="ADAL" clId="{765E29AF-DB58-4025-A9E7-1BD6AAD1841B}" dt="2021-02-15T06:05:54.986" v="1427"/>
          <ac:inkMkLst>
            <pc:docMk/>
            <pc:sldMk cId="1462673888" sldId="1871"/>
            <ac:inkMk id="68" creationId="{2C9DC0E9-89DD-4BD8-9993-766EE4646399}"/>
          </ac:inkMkLst>
        </pc:inkChg>
        <pc:inkChg chg="add mod">
          <ac:chgData name="Sherif Khattab" userId="c83b1e15-36f3-4f46-aceb-05aac24c545e" providerId="ADAL" clId="{765E29AF-DB58-4025-A9E7-1BD6AAD1841B}" dt="2021-02-15T06:05:54.986" v="1427"/>
          <ac:inkMkLst>
            <pc:docMk/>
            <pc:sldMk cId="1462673888" sldId="1871"/>
            <ac:inkMk id="69" creationId="{A8CD4D1E-D5E2-4AD9-B6B2-0B52A9525353}"/>
          </ac:inkMkLst>
        </pc:inkChg>
        <pc:inkChg chg="add mod">
          <ac:chgData name="Sherif Khattab" userId="c83b1e15-36f3-4f46-aceb-05aac24c545e" providerId="ADAL" clId="{765E29AF-DB58-4025-A9E7-1BD6AAD1841B}" dt="2021-02-15T06:05:54.986" v="1427"/>
          <ac:inkMkLst>
            <pc:docMk/>
            <pc:sldMk cId="1462673888" sldId="1871"/>
            <ac:inkMk id="70" creationId="{579CA715-62A3-41AF-9869-6D97C824C986}"/>
          </ac:inkMkLst>
        </pc:inkChg>
        <pc:inkChg chg="add mod">
          <ac:chgData name="Sherif Khattab" userId="c83b1e15-36f3-4f46-aceb-05aac24c545e" providerId="ADAL" clId="{765E29AF-DB58-4025-A9E7-1BD6AAD1841B}" dt="2021-02-15T06:05:54.986" v="1427"/>
          <ac:inkMkLst>
            <pc:docMk/>
            <pc:sldMk cId="1462673888" sldId="1871"/>
            <ac:inkMk id="72" creationId="{C8DB2B38-511C-42EB-BC04-C632427E38D2}"/>
          </ac:inkMkLst>
        </pc:inkChg>
        <pc:inkChg chg="add mod">
          <ac:chgData name="Sherif Khattab" userId="c83b1e15-36f3-4f46-aceb-05aac24c545e" providerId="ADAL" clId="{765E29AF-DB58-4025-A9E7-1BD6AAD1841B}" dt="2021-02-15T06:07:21.675" v="1465"/>
          <ac:inkMkLst>
            <pc:docMk/>
            <pc:sldMk cId="1462673888" sldId="1871"/>
            <ac:inkMk id="74" creationId="{0862E74C-9924-4E2F-9012-68E5356FCBA3}"/>
          </ac:inkMkLst>
        </pc:inkChg>
        <pc:inkChg chg="add mod">
          <ac:chgData name="Sherif Khattab" userId="c83b1e15-36f3-4f46-aceb-05aac24c545e" providerId="ADAL" clId="{765E29AF-DB58-4025-A9E7-1BD6AAD1841B}" dt="2021-02-15T06:07:21.675" v="1465"/>
          <ac:inkMkLst>
            <pc:docMk/>
            <pc:sldMk cId="1462673888" sldId="1871"/>
            <ac:inkMk id="75" creationId="{EE3B2E58-9D21-4035-8AB6-A48CBA585A4B}"/>
          </ac:inkMkLst>
        </pc:inkChg>
        <pc:inkChg chg="add mod">
          <ac:chgData name="Sherif Khattab" userId="c83b1e15-36f3-4f46-aceb-05aac24c545e" providerId="ADAL" clId="{765E29AF-DB58-4025-A9E7-1BD6AAD1841B}" dt="2021-02-15T06:07:21.675" v="1465"/>
          <ac:inkMkLst>
            <pc:docMk/>
            <pc:sldMk cId="1462673888" sldId="1871"/>
            <ac:inkMk id="76" creationId="{CC5DE088-8F70-4181-BA9A-A70207384D32}"/>
          </ac:inkMkLst>
        </pc:inkChg>
        <pc:inkChg chg="add mod">
          <ac:chgData name="Sherif Khattab" userId="c83b1e15-36f3-4f46-aceb-05aac24c545e" providerId="ADAL" clId="{765E29AF-DB58-4025-A9E7-1BD6AAD1841B}" dt="2021-02-15T06:07:21.675" v="1465"/>
          <ac:inkMkLst>
            <pc:docMk/>
            <pc:sldMk cId="1462673888" sldId="1871"/>
            <ac:inkMk id="77" creationId="{E2575100-CBF7-4C28-87D3-A1CADBBA8849}"/>
          </ac:inkMkLst>
        </pc:inkChg>
        <pc:inkChg chg="add mod">
          <ac:chgData name="Sherif Khattab" userId="c83b1e15-36f3-4f46-aceb-05aac24c545e" providerId="ADAL" clId="{765E29AF-DB58-4025-A9E7-1BD6AAD1841B}" dt="2021-02-15T06:07:21.675" v="1465"/>
          <ac:inkMkLst>
            <pc:docMk/>
            <pc:sldMk cId="1462673888" sldId="1871"/>
            <ac:inkMk id="78" creationId="{40F9CA2B-A931-4676-9288-0740CD0A1301}"/>
          </ac:inkMkLst>
        </pc:inkChg>
        <pc:inkChg chg="add mod">
          <ac:chgData name="Sherif Khattab" userId="c83b1e15-36f3-4f46-aceb-05aac24c545e" providerId="ADAL" clId="{765E29AF-DB58-4025-A9E7-1BD6AAD1841B}" dt="2021-02-15T06:07:21.675" v="1465"/>
          <ac:inkMkLst>
            <pc:docMk/>
            <pc:sldMk cId="1462673888" sldId="1871"/>
            <ac:inkMk id="79" creationId="{DB211AA6-DE1D-474F-A9A7-99BB81EEAA73}"/>
          </ac:inkMkLst>
        </pc:inkChg>
        <pc:inkChg chg="add mod">
          <ac:chgData name="Sherif Khattab" userId="c83b1e15-36f3-4f46-aceb-05aac24c545e" providerId="ADAL" clId="{765E29AF-DB58-4025-A9E7-1BD6AAD1841B}" dt="2021-02-15T06:07:21.675" v="1465"/>
          <ac:inkMkLst>
            <pc:docMk/>
            <pc:sldMk cId="1462673888" sldId="1871"/>
            <ac:inkMk id="80" creationId="{636E129A-E4F5-4EAB-A742-E89C8696F732}"/>
          </ac:inkMkLst>
        </pc:inkChg>
        <pc:inkChg chg="add mod">
          <ac:chgData name="Sherif Khattab" userId="c83b1e15-36f3-4f46-aceb-05aac24c545e" providerId="ADAL" clId="{765E29AF-DB58-4025-A9E7-1BD6AAD1841B}" dt="2021-02-15T06:07:21.675" v="1465"/>
          <ac:inkMkLst>
            <pc:docMk/>
            <pc:sldMk cId="1462673888" sldId="1871"/>
            <ac:inkMk id="81" creationId="{BDD76EAA-EE0B-4CB8-9771-06DD8A083C4A}"/>
          </ac:inkMkLst>
        </pc:inkChg>
        <pc:inkChg chg="add mod">
          <ac:chgData name="Sherif Khattab" userId="c83b1e15-36f3-4f46-aceb-05aac24c545e" providerId="ADAL" clId="{765E29AF-DB58-4025-A9E7-1BD6AAD1841B}" dt="2021-02-15T06:07:21.675" v="1465"/>
          <ac:inkMkLst>
            <pc:docMk/>
            <pc:sldMk cId="1462673888" sldId="1871"/>
            <ac:inkMk id="82" creationId="{277BDE1F-2348-4FAD-9A14-6FB464897EC7}"/>
          </ac:inkMkLst>
        </pc:inkChg>
        <pc:inkChg chg="add mod">
          <ac:chgData name="Sherif Khattab" userId="c83b1e15-36f3-4f46-aceb-05aac24c545e" providerId="ADAL" clId="{765E29AF-DB58-4025-A9E7-1BD6AAD1841B}" dt="2021-02-15T06:07:21.675" v="1465"/>
          <ac:inkMkLst>
            <pc:docMk/>
            <pc:sldMk cId="1462673888" sldId="1871"/>
            <ac:inkMk id="83" creationId="{0D7D9A8C-4B05-4FFD-AC1E-A444FB1E9C2F}"/>
          </ac:inkMkLst>
        </pc:inkChg>
        <pc:inkChg chg="add mod">
          <ac:chgData name="Sherif Khattab" userId="c83b1e15-36f3-4f46-aceb-05aac24c545e" providerId="ADAL" clId="{765E29AF-DB58-4025-A9E7-1BD6AAD1841B}" dt="2021-02-15T06:07:21.675" v="1465"/>
          <ac:inkMkLst>
            <pc:docMk/>
            <pc:sldMk cId="1462673888" sldId="1871"/>
            <ac:inkMk id="84" creationId="{83342D67-4F32-42E8-B3B3-06E86A616F2E}"/>
          </ac:inkMkLst>
        </pc:inkChg>
        <pc:inkChg chg="add mod">
          <ac:chgData name="Sherif Khattab" userId="c83b1e15-36f3-4f46-aceb-05aac24c545e" providerId="ADAL" clId="{765E29AF-DB58-4025-A9E7-1BD6AAD1841B}" dt="2021-02-15T06:07:21.675" v="1465"/>
          <ac:inkMkLst>
            <pc:docMk/>
            <pc:sldMk cId="1462673888" sldId="1871"/>
            <ac:inkMk id="85" creationId="{88D9A40F-AF71-449D-A784-A8FBDB83995E}"/>
          </ac:inkMkLst>
        </pc:inkChg>
        <pc:inkChg chg="add mod">
          <ac:chgData name="Sherif Khattab" userId="c83b1e15-36f3-4f46-aceb-05aac24c545e" providerId="ADAL" clId="{765E29AF-DB58-4025-A9E7-1BD6AAD1841B}" dt="2021-02-15T06:07:21.675" v="1465"/>
          <ac:inkMkLst>
            <pc:docMk/>
            <pc:sldMk cId="1462673888" sldId="1871"/>
            <ac:inkMk id="86" creationId="{ABE15394-7A79-456B-BC6D-7D51597A0722}"/>
          </ac:inkMkLst>
        </pc:inkChg>
        <pc:inkChg chg="add mod">
          <ac:chgData name="Sherif Khattab" userId="c83b1e15-36f3-4f46-aceb-05aac24c545e" providerId="ADAL" clId="{765E29AF-DB58-4025-A9E7-1BD6AAD1841B}" dt="2021-02-15T06:07:21.675" v="1465"/>
          <ac:inkMkLst>
            <pc:docMk/>
            <pc:sldMk cId="1462673888" sldId="1871"/>
            <ac:inkMk id="87" creationId="{CC9B655B-632C-4C51-942D-BDDF888AF277}"/>
          </ac:inkMkLst>
        </pc:inkChg>
        <pc:inkChg chg="add mod">
          <ac:chgData name="Sherif Khattab" userId="c83b1e15-36f3-4f46-aceb-05aac24c545e" providerId="ADAL" clId="{765E29AF-DB58-4025-A9E7-1BD6AAD1841B}" dt="2021-02-15T06:07:21.675" v="1465"/>
          <ac:inkMkLst>
            <pc:docMk/>
            <pc:sldMk cId="1462673888" sldId="1871"/>
            <ac:inkMk id="88" creationId="{A0CC5C47-DED8-4FBF-9DE4-A36E6D52B31A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89" creationId="{B767F819-B77F-444A-9CA7-C5DCE676A7AB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90" creationId="{55E61ED0-46E4-4FEE-A811-0B0E3432712F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91" creationId="{B0304220-80B7-4353-A54F-41BCD0F21E77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92" creationId="{CBCF4DEF-B53F-47D5-8C95-6B6C09A7E217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93" creationId="{EF98FCD3-BF00-4CF8-A173-914A87B5242A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94" creationId="{F664C207-9CEC-4748-8BEA-9C06AEBE0707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95" creationId="{596AC2C7-5FDA-4EC6-B863-E967E487DCCE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96" creationId="{E839BDD8-A16F-4F7E-A270-164AFA141AC9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97" creationId="{93D77A51-F242-46AD-8623-FED539FA5A16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98" creationId="{1DABA193-B393-4064-88E7-667D70671A32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99" creationId="{2C8EBE9C-9163-40BE-9993-FE2E67D5AA23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00" creationId="{AE471C73-2882-4A5B-9406-51E3FB501365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01" creationId="{27007F8B-2DB9-490D-B4E5-5AE43CA5A2F7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02" creationId="{A5512D53-2942-455F-91C1-3A82A02603E9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03" creationId="{3CCBB531-896D-4FD6-9622-3B29253734BF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04" creationId="{88095E00-3A25-4E5F-B537-376F3DC88136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05" creationId="{FABEA015-9B6C-4B1D-AF86-40AB84080E3B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06" creationId="{62A07512-CA0F-4F1F-871E-18CC0CF7D664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07" creationId="{04A4C92B-966B-4151-ABC0-3084B67381C8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08" creationId="{579FA87C-4C29-4955-9CD9-3BC2D3CAACC7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09" creationId="{3C2D88F6-65BD-4E97-85F9-6DD8322B2BD7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10" creationId="{8BE1A3F0-90C8-4B71-836C-C300BF5F0B91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11" creationId="{5AC593F9-9584-4515-9ECD-053A61FC98E5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12" creationId="{AF662CBF-9E23-42D8-974E-80838F24CB83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13" creationId="{7BFF4E81-EC85-46C3-9756-190A99F61756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14" creationId="{04A3E451-CDAF-4D29-A1D1-75E21F1D4FA5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15" creationId="{630A9E6D-EC8E-4DF2-BDEB-B5D6D602B759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16" creationId="{39D1B23C-A910-4D19-B86F-7EB45B7ABD0A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17" creationId="{B22D538C-AA39-4437-9E6F-302DA0321421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18" creationId="{CA8CB4A8-76B2-4A44-BD6F-839A912EED94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19" creationId="{8DCE3D34-877D-4054-B089-4A3175FF704C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20" creationId="{8213E5C2-B739-4EA4-8E71-AED38F01A5BD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21" creationId="{AF47C4E7-0DF2-41BB-87C5-57C466F5D680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22" creationId="{D3E1D25E-8798-4F55-8EA8-C330D1D5432E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23" creationId="{1BCAD455-4852-4BB4-A5C7-BF08F8A0D78E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24" creationId="{CC30842E-BE38-4C92-84B5-0087BB73BB48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25" creationId="{1AB91A74-1453-4857-96A5-F92D5927BFEE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26" creationId="{1CFB23B9-7938-4F53-A936-E26EFC61CA07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27" creationId="{C128F73E-5585-49C3-9F20-AFE492470B9F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28" creationId="{0750F8F0-F40B-48C8-9FEF-B5211D0E4DBE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29" creationId="{95BEF29B-357F-4995-842A-A85DAB27A3F9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30" creationId="{2623D7C2-A0A9-483B-9A81-55F991625F39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31" creationId="{37A01E21-495A-4372-ADB8-7B68CA094786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32" creationId="{E3719DD1-78BB-4633-B173-4FFDC20BF824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33" creationId="{6B40D58C-5F1E-4AB9-87E6-D9E25795C3CD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34" creationId="{A98E295F-8B5B-49D3-B908-A920DEDE8694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35" creationId="{08CFC6ED-A560-46B5-A225-1C77B5F875A3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36" creationId="{AAE74FB0-F10C-4A3C-8C34-B8086EE64CC6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37" creationId="{CAA94642-279F-4CCF-9AE0-E4DFF040C12C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38" creationId="{8E38F45A-7AB0-451D-92D5-371B6C9FF1B2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39" creationId="{1E6887CC-74C4-4EE8-BB36-28457304BA94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40" creationId="{A4868AB8-6396-487C-A785-540E5B48671A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41" creationId="{6918873E-549C-4D37-8730-48338510122C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42" creationId="{F2DE83E8-4DDE-492A-95A2-EDDFC55C663E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43" creationId="{DBECF180-6AC6-4D7E-AF27-2053B14AED88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44" creationId="{5879244F-D4FB-401C-B945-857DEEC735D3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45" creationId="{9777E56E-B597-45D9-9149-019CCD3C462D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46" creationId="{AD977D8B-7FE8-4BF1-8720-307FB9E828D0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47" creationId="{58AAF8CD-6BD8-4E35-B5D7-76E190750B41}"/>
          </ac:inkMkLst>
        </pc:inkChg>
      </pc:sldChg>
      <pc:sldChg chg="del">
        <pc:chgData name="Sherif Khattab" userId="c83b1e15-36f3-4f46-aceb-05aac24c545e" providerId="ADAL" clId="{765E29AF-DB58-4025-A9E7-1BD6AAD1841B}" dt="2021-02-15T05:28:13.057" v="425" actId="47"/>
        <pc:sldMkLst>
          <pc:docMk/>
          <pc:sldMk cId="2305462513" sldId="1871"/>
        </pc:sldMkLst>
      </pc:sldChg>
      <pc:sldChg chg="add del">
        <pc:chgData name="Sherif Khattab" userId="c83b1e15-36f3-4f46-aceb-05aac24c545e" providerId="ADAL" clId="{765E29AF-DB58-4025-A9E7-1BD6AAD1841B}" dt="2021-02-15T06:05:34.650" v="1418"/>
        <pc:sldMkLst>
          <pc:docMk/>
          <pc:sldMk cId="4100287392" sldId="1871"/>
        </pc:sldMkLst>
      </pc:sldChg>
      <pc:sldChg chg="addSp delSp modSp add mod">
        <pc:chgData name="Sherif Khattab" userId="c83b1e15-36f3-4f46-aceb-05aac24c545e" providerId="ADAL" clId="{765E29AF-DB58-4025-A9E7-1BD6AAD1841B}" dt="2021-02-15T06:14:29.895" v="1636"/>
        <pc:sldMkLst>
          <pc:docMk/>
          <pc:sldMk cId="3284695805" sldId="1872"/>
        </pc:sldMkLst>
        <pc:grpChg chg="mod">
          <ac:chgData name="Sherif Khattab" userId="c83b1e15-36f3-4f46-aceb-05aac24c545e" providerId="ADAL" clId="{765E29AF-DB58-4025-A9E7-1BD6AAD1841B}" dt="2021-02-15T06:06:16.457" v="1436"/>
          <ac:grpSpMkLst>
            <pc:docMk/>
            <pc:sldMk cId="3284695805" sldId="1872"/>
            <ac:grpSpMk id="62" creationId="{0912C1D3-7600-4BF6-9A8E-8BE1F01FC607}"/>
          </ac:grpSpMkLst>
        </pc:grpChg>
        <pc:grpChg chg="del mod">
          <ac:chgData name="Sherif Khattab" userId="c83b1e15-36f3-4f46-aceb-05aac24c545e" providerId="ADAL" clId="{765E29AF-DB58-4025-A9E7-1BD6AAD1841B}" dt="2021-02-15T06:06:11.385" v="1432" actId="478"/>
          <ac:grpSpMkLst>
            <pc:docMk/>
            <pc:sldMk cId="3284695805" sldId="1872"/>
            <ac:grpSpMk id="66" creationId="{EEF11AE1-F4ED-4412-A8A7-672CA867B3E6}"/>
          </ac:grpSpMkLst>
        </pc:grpChg>
        <pc:inkChg chg="add mod">
          <ac:chgData name="Sherif Khattab" userId="c83b1e15-36f3-4f46-aceb-05aac24c545e" providerId="ADAL" clId="{765E29AF-DB58-4025-A9E7-1BD6AAD1841B}" dt="2021-02-15T06:06:16.457" v="1436"/>
          <ac:inkMkLst>
            <pc:docMk/>
            <pc:sldMk cId="3284695805" sldId="1872"/>
            <ac:inkMk id="59" creationId="{53ADA11C-D18F-43EF-8BB6-854BC8B34C21}"/>
          </ac:inkMkLst>
        </pc:inkChg>
        <pc:inkChg chg="add mod">
          <ac:chgData name="Sherif Khattab" userId="c83b1e15-36f3-4f46-aceb-05aac24c545e" providerId="ADAL" clId="{765E29AF-DB58-4025-A9E7-1BD6AAD1841B}" dt="2021-02-15T06:06:16.457" v="1436"/>
          <ac:inkMkLst>
            <pc:docMk/>
            <pc:sldMk cId="3284695805" sldId="1872"/>
            <ac:inkMk id="60" creationId="{A9D6E3A8-CB82-4A71-ABAF-CA8B73494100}"/>
          </ac:inkMkLst>
        </pc:inkChg>
        <pc:inkChg chg="add mod">
          <ac:chgData name="Sherif Khattab" userId="c83b1e15-36f3-4f46-aceb-05aac24c545e" providerId="ADAL" clId="{765E29AF-DB58-4025-A9E7-1BD6AAD1841B}" dt="2021-02-15T06:06:16.457" v="1436"/>
          <ac:inkMkLst>
            <pc:docMk/>
            <pc:sldMk cId="3284695805" sldId="1872"/>
            <ac:inkMk id="61" creationId="{A85E86EB-B9B9-4E40-9CB2-7DAC349A51B9}"/>
          </ac:inkMkLst>
        </pc:inkChg>
        <pc:inkChg chg="del">
          <ac:chgData name="Sherif Khattab" userId="c83b1e15-36f3-4f46-aceb-05aac24c545e" providerId="ADAL" clId="{765E29AF-DB58-4025-A9E7-1BD6AAD1841B}" dt="2021-02-15T06:06:08.344" v="1430" actId="478"/>
          <ac:inkMkLst>
            <pc:docMk/>
            <pc:sldMk cId="3284695805" sldId="1872"/>
            <ac:inkMk id="65" creationId="{F48BB535-E1CF-498C-89F4-913293F91A26}"/>
          </ac:inkMkLst>
        </pc:inkChg>
        <pc:inkChg chg="add">
          <ac:chgData name="Sherif Khattab" userId="c83b1e15-36f3-4f46-aceb-05aac24c545e" providerId="ADAL" clId="{765E29AF-DB58-4025-A9E7-1BD6AAD1841B}" dt="2021-02-15T06:07:31.321" v="1467" actId="9405"/>
          <ac:inkMkLst>
            <pc:docMk/>
            <pc:sldMk cId="3284695805" sldId="1872"/>
            <ac:inkMk id="71" creationId="{5C697432-6533-4FD0-93D2-78893E274541}"/>
          </ac:inkMkLst>
        </pc:inkChg>
        <pc:inkChg chg="add mod">
          <ac:chgData name="Sherif Khattab" userId="c83b1e15-36f3-4f46-aceb-05aac24c545e" providerId="ADAL" clId="{765E29AF-DB58-4025-A9E7-1BD6AAD1841B}" dt="2021-02-15T06:07:26.078" v="1466"/>
          <ac:inkMkLst>
            <pc:docMk/>
            <pc:sldMk cId="3284695805" sldId="1872"/>
            <ac:inkMk id="74" creationId="{A1C388C1-385F-4BBF-9AD5-3F87561087C1}"/>
          </ac:inkMkLst>
        </pc:inkChg>
        <pc:inkChg chg="add mod">
          <ac:chgData name="Sherif Khattab" userId="c83b1e15-36f3-4f46-aceb-05aac24c545e" providerId="ADAL" clId="{765E29AF-DB58-4025-A9E7-1BD6AAD1841B}" dt="2021-02-15T06:07:26.078" v="1466"/>
          <ac:inkMkLst>
            <pc:docMk/>
            <pc:sldMk cId="3284695805" sldId="1872"/>
            <ac:inkMk id="75" creationId="{5556C4DF-738C-4370-B7BD-9705E9989340}"/>
          </ac:inkMkLst>
        </pc:inkChg>
        <pc:inkChg chg="add mod">
          <ac:chgData name="Sherif Khattab" userId="c83b1e15-36f3-4f46-aceb-05aac24c545e" providerId="ADAL" clId="{765E29AF-DB58-4025-A9E7-1BD6AAD1841B}" dt="2021-02-15T06:07:26.078" v="1466"/>
          <ac:inkMkLst>
            <pc:docMk/>
            <pc:sldMk cId="3284695805" sldId="1872"/>
            <ac:inkMk id="76" creationId="{511BBEF9-C64F-42CC-88D0-5985721AF45F}"/>
          </ac:inkMkLst>
        </pc:inkChg>
        <pc:inkChg chg="add mod">
          <ac:chgData name="Sherif Khattab" userId="c83b1e15-36f3-4f46-aceb-05aac24c545e" providerId="ADAL" clId="{765E29AF-DB58-4025-A9E7-1BD6AAD1841B}" dt="2021-02-15T06:07:26.078" v="1466"/>
          <ac:inkMkLst>
            <pc:docMk/>
            <pc:sldMk cId="3284695805" sldId="1872"/>
            <ac:inkMk id="77" creationId="{D45ABFDE-576D-4597-B516-963C425E7292}"/>
          </ac:inkMkLst>
        </pc:inkChg>
        <pc:inkChg chg="add mod">
          <ac:chgData name="Sherif Khattab" userId="c83b1e15-36f3-4f46-aceb-05aac24c545e" providerId="ADAL" clId="{765E29AF-DB58-4025-A9E7-1BD6AAD1841B}" dt="2021-02-15T06:07:26.078" v="1466"/>
          <ac:inkMkLst>
            <pc:docMk/>
            <pc:sldMk cId="3284695805" sldId="1872"/>
            <ac:inkMk id="78" creationId="{9916B02E-D532-4EB1-9D05-34D6F83D0FDC}"/>
          </ac:inkMkLst>
        </pc:inkChg>
        <pc:inkChg chg="add mod">
          <ac:chgData name="Sherif Khattab" userId="c83b1e15-36f3-4f46-aceb-05aac24c545e" providerId="ADAL" clId="{765E29AF-DB58-4025-A9E7-1BD6AAD1841B}" dt="2021-02-15T06:07:26.078" v="1466"/>
          <ac:inkMkLst>
            <pc:docMk/>
            <pc:sldMk cId="3284695805" sldId="1872"/>
            <ac:inkMk id="79" creationId="{427DF563-E8C6-4482-8E49-1C878BDCA42D}"/>
          </ac:inkMkLst>
        </pc:inkChg>
        <pc:inkChg chg="add mod">
          <ac:chgData name="Sherif Khattab" userId="c83b1e15-36f3-4f46-aceb-05aac24c545e" providerId="ADAL" clId="{765E29AF-DB58-4025-A9E7-1BD6AAD1841B}" dt="2021-02-15T06:07:26.078" v="1466"/>
          <ac:inkMkLst>
            <pc:docMk/>
            <pc:sldMk cId="3284695805" sldId="1872"/>
            <ac:inkMk id="80" creationId="{F34C0739-6F34-410B-BFC3-3AA22FCA010F}"/>
          </ac:inkMkLst>
        </pc:inkChg>
        <pc:inkChg chg="add mod">
          <ac:chgData name="Sherif Khattab" userId="c83b1e15-36f3-4f46-aceb-05aac24c545e" providerId="ADAL" clId="{765E29AF-DB58-4025-A9E7-1BD6AAD1841B}" dt="2021-02-15T06:07:26.078" v="1466"/>
          <ac:inkMkLst>
            <pc:docMk/>
            <pc:sldMk cId="3284695805" sldId="1872"/>
            <ac:inkMk id="81" creationId="{6DAEA2AF-A3F8-4CD1-89F5-A2DD864D5E15}"/>
          </ac:inkMkLst>
        </pc:inkChg>
        <pc:inkChg chg="add mod">
          <ac:chgData name="Sherif Khattab" userId="c83b1e15-36f3-4f46-aceb-05aac24c545e" providerId="ADAL" clId="{765E29AF-DB58-4025-A9E7-1BD6AAD1841B}" dt="2021-02-15T06:07:26.078" v="1466"/>
          <ac:inkMkLst>
            <pc:docMk/>
            <pc:sldMk cId="3284695805" sldId="1872"/>
            <ac:inkMk id="82" creationId="{E9D435DC-728D-4248-B1C4-026EC8809345}"/>
          </ac:inkMkLst>
        </pc:inkChg>
        <pc:inkChg chg="add mod">
          <ac:chgData name="Sherif Khattab" userId="c83b1e15-36f3-4f46-aceb-05aac24c545e" providerId="ADAL" clId="{765E29AF-DB58-4025-A9E7-1BD6AAD1841B}" dt="2021-02-15T06:07:26.078" v="1466"/>
          <ac:inkMkLst>
            <pc:docMk/>
            <pc:sldMk cId="3284695805" sldId="1872"/>
            <ac:inkMk id="83" creationId="{1A456410-395E-4DD2-ABD8-7372C9B6C3E2}"/>
          </ac:inkMkLst>
        </pc:inkChg>
        <pc:inkChg chg="add mod">
          <ac:chgData name="Sherif Khattab" userId="c83b1e15-36f3-4f46-aceb-05aac24c545e" providerId="ADAL" clId="{765E29AF-DB58-4025-A9E7-1BD6AAD1841B}" dt="2021-02-15T06:07:26.078" v="1466"/>
          <ac:inkMkLst>
            <pc:docMk/>
            <pc:sldMk cId="3284695805" sldId="1872"/>
            <ac:inkMk id="84" creationId="{26123038-D9E3-48F4-8663-F79E38981146}"/>
          </ac:inkMkLst>
        </pc:inkChg>
        <pc:inkChg chg="add mod">
          <ac:chgData name="Sherif Khattab" userId="c83b1e15-36f3-4f46-aceb-05aac24c545e" providerId="ADAL" clId="{765E29AF-DB58-4025-A9E7-1BD6AAD1841B}" dt="2021-02-15T06:07:26.078" v="1466"/>
          <ac:inkMkLst>
            <pc:docMk/>
            <pc:sldMk cId="3284695805" sldId="1872"/>
            <ac:inkMk id="85" creationId="{A55795ED-F593-4A38-9F82-2B0F957ED8CC}"/>
          </ac:inkMkLst>
        </pc:inkChg>
        <pc:inkChg chg="add mod">
          <ac:chgData name="Sherif Khattab" userId="c83b1e15-36f3-4f46-aceb-05aac24c545e" providerId="ADAL" clId="{765E29AF-DB58-4025-A9E7-1BD6AAD1841B}" dt="2021-02-15T06:07:26.078" v="1466"/>
          <ac:inkMkLst>
            <pc:docMk/>
            <pc:sldMk cId="3284695805" sldId="1872"/>
            <ac:inkMk id="86" creationId="{C501D575-4460-4C76-BEEF-3928DCD87393}"/>
          </ac:inkMkLst>
        </pc:inkChg>
        <pc:inkChg chg="add mod">
          <ac:chgData name="Sherif Khattab" userId="c83b1e15-36f3-4f46-aceb-05aac24c545e" providerId="ADAL" clId="{765E29AF-DB58-4025-A9E7-1BD6AAD1841B}" dt="2021-02-15T06:07:26.078" v="1466"/>
          <ac:inkMkLst>
            <pc:docMk/>
            <pc:sldMk cId="3284695805" sldId="1872"/>
            <ac:inkMk id="87" creationId="{5511660B-112A-410D-9C60-A9E3B20DEE95}"/>
          </ac:inkMkLst>
        </pc:inkChg>
        <pc:inkChg chg="add mod">
          <ac:chgData name="Sherif Khattab" userId="c83b1e15-36f3-4f46-aceb-05aac24c545e" providerId="ADAL" clId="{765E29AF-DB58-4025-A9E7-1BD6AAD1841B}" dt="2021-02-15T06:07:26.078" v="1466"/>
          <ac:inkMkLst>
            <pc:docMk/>
            <pc:sldMk cId="3284695805" sldId="1872"/>
            <ac:inkMk id="88" creationId="{23F91C18-ADC3-4CB8-9E8F-0465C56355CD}"/>
          </ac:inkMkLst>
        </pc:inkChg>
        <pc:inkChg chg="add">
          <ac:chgData name="Sherif Khattab" userId="c83b1e15-36f3-4f46-aceb-05aac24c545e" providerId="ADAL" clId="{765E29AF-DB58-4025-A9E7-1BD6AAD1841B}" dt="2021-02-15T06:07:32.478" v="1468" actId="9405"/>
          <ac:inkMkLst>
            <pc:docMk/>
            <pc:sldMk cId="3284695805" sldId="1872"/>
            <ac:inkMk id="89" creationId="{E15587B4-11C9-46F4-A991-0048611C8765}"/>
          </ac:inkMkLst>
        </pc:inkChg>
        <pc:inkChg chg="add del">
          <ac:chgData name="Sherif Khattab" userId="c83b1e15-36f3-4f46-aceb-05aac24c545e" providerId="ADAL" clId="{765E29AF-DB58-4025-A9E7-1BD6AAD1841B}" dt="2021-02-15T06:07:47.555" v="1472" actId="9405"/>
          <ac:inkMkLst>
            <pc:docMk/>
            <pc:sldMk cId="3284695805" sldId="1872"/>
            <ac:inkMk id="90" creationId="{13104C9C-0AC1-49F1-9332-BA67FB70D8C3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91" creationId="{A1D67549-673D-47FC-9FBD-05FAE2BC2884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92" creationId="{03AE6B41-A96F-4486-8D63-4D81D9A7874D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93" creationId="{B2A3C6E8-9F6E-42C2-B89B-A60896563148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94" creationId="{0B4E7A12-EC7E-4801-AD2F-5EA24775F566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95" creationId="{BD1A3A45-0D01-4E30-8563-1BE7FE0537BB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96" creationId="{CA8478CE-5F38-43F6-9AF2-C7B7A2B54DE8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97" creationId="{5CB242E8-17EE-456A-8BD1-8761E024E730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98" creationId="{9B9C11FC-B1E8-4FE1-8276-541B848BE6F3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99" creationId="{D32C6A44-3853-4464-931E-69B4197DFC5F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00" creationId="{41333BB4-F25C-4127-84DE-14A86F3325D9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01" creationId="{9B7BD7C4-F7C2-4362-A746-C3EF09D8E903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02" creationId="{F497A209-9FE8-4ED7-A89C-D27A329589C9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03" creationId="{907629D1-846B-4AA1-AC73-69CF819047D1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04" creationId="{7AC2F220-A912-419F-91C4-F3410A1137B3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05" creationId="{60F2BABB-E49A-44B8-BC98-CA6B677C9611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06" creationId="{B1CF3FC8-AD67-4925-B2AD-27DA3AD6BAC5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07" creationId="{AF2F00D5-22D1-4FCA-BDE8-D15EFCE24D02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08" creationId="{3E754170-0D08-4F6F-9BA7-3E470D7DB049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09" creationId="{558ABF5E-6E0C-48D0-84DD-9B424760A7BE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10" creationId="{443C0E0F-AF98-4B16-9795-D5CF4D154769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11" creationId="{5E3C27E1-B8B1-4885-B9A7-012CA1E66E84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12" creationId="{A1B4F475-D055-4556-A050-829D7D7A5707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13" creationId="{524340E2-D702-4519-A2E2-3FFD41932BFA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14" creationId="{300F86F2-D636-47AB-82C8-2E53E9EBD520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15" creationId="{6C2ADBD4-A832-4285-B31E-6EB291A0604C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16" creationId="{4E11F6A3-5639-464C-AB73-AFC52F57B289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17" creationId="{8BD9CF1A-3006-412F-AF8A-7AC700643B1C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18" creationId="{A58053FE-E93E-4D8C-849A-27D4E1608B45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19" creationId="{51EC9152-1AA0-41F1-A837-ECC30D365419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20" creationId="{29070529-C936-40B0-8CD4-86A433BA95F4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21" creationId="{7E5EA947-712D-4177-BAF2-9E7540061DA4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22" creationId="{55BB2A22-9038-4D5B-AAC4-8C2571D2DB09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23" creationId="{46F7220B-78C4-4C4D-A774-4A8C89780991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24" creationId="{7EE85B6D-6EFF-4049-A945-7C27AFA592B1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25" creationId="{2DA7E570-4B65-439C-AD09-19A7AED6D270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26" creationId="{0E9AD706-E883-487C-B7CD-C542628E131C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27" creationId="{8446F47E-F266-43F9-B511-91B9437B7CEA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28" creationId="{888DFCDE-A635-4546-8494-2F6D71A77929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29" creationId="{24040BAD-A29E-4CC5-B63D-379D303C2B3E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30" creationId="{A3FDA42C-D617-4CA1-B5D3-B82C2A9A2D68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31" creationId="{F2755D5D-62AA-469B-9D05-3F79EDE5BF40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32" creationId="{526DAB82-48D8-4462-B144-C6EC7D443A86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33" creationId="{518F61C4-6385-4508-A3D1-E823525834EC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34" creationId="{8295C0A8-AAF6-4073-A23C-68B0B982A15E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35" creationId="{967197B2-45C5-484B-9F24-1E7E64C7DFDD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36" creationId="{F6FA5EB4-3750-40BF-97D3-A68EBC6922EB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37" creationId="{62F32E7C-139D-4C4B-B459-C47014E39354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38" creationId="{D8052EB2-0407-4946-8CA5-E9DBDB757768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39" creationId="{90BC2C5C-0118-4012-AF69-B99F03085CC6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40" creationId="{C9570289-9BBD-4D93-B009-113810ABA046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41" creationId="{C53CACEE-98B2-47B7-969E-946C8578E791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42" creationId="{A43F54D5-B0E2-4187-9B4B-CE021833922A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43" creationId="{D36E00D4-547C-405B-BF7A-66D79D2F0D30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44" creationId="{C18F4773-97EA-4C27-B958-AC1763156689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45" creationId="{C1E82D4E-458F-4415-8625-7D0141B642EC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46" creationId="{6AC73E85-DEFC-4790-B94D-EE20DBB5DDB4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47" creationId="{05ADDD2B-EFD3-4AB1-8AAF-D76FA5F0819D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48" creationId="{72A8A5A0-A722-42B6-B6C2-BDFC32601264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49" creationId="{F520793C-BB73-47D6-9A5D-F2545A8C30B9}"/>
          </ac:inkMkLst>
        </pc:inkChg>
      </pc:sldChg>
      <pc:sldChg chg="del">
        <pc:chgData name="Sherif Khattab" userId="c83b1e15-36f3-4f46-aceb-05aac24c545e" providerId="ADAL" clId="{765E29AF-DB58-4025-A9E7-1BD6AAD1841B}" dt="2021-02-15T05:24:51.273" v="175" actId="47"/>
        <pc:sldMkLst>
          <pc:docMk/>
          <pc:sldMk cId="4051688220" sldId="1872"/>
        </pc:sldMkLst>
      </pc:sldChg>
      <pc:sldChg chg="del">
        <pc:chgData name="Sherif Khattab" userId="c83b1e15-36f3-4f46-aceb-05aac24c545e" providerId="ADAL" clId="{765E29AF-DB58-4025-A9E7-1BD6AAD1841B}" dt="2021-02-15T05:24:51.886" v="176" actId="47"/>
        <pc:sldMkLst>
          <pc:docMk/>
          <pc:sldMk cId="1209707332" sldId="1873"/>
        </pc:sldMkLst>
      </pc:sldChg>
      <pc:sldChg chg="addSp delSp modSp add mod">
        <pc:chgData name="Sherif Khattab" userId="c83b1e15-36f3-4f46-aceb-05aac24c545e" providerId="ADAL" clId="{765E29AF-DB58-4025-A9E7-1BD6AAD1841B}" dt="2021-02-15T06:14:31.252" v="1637"/>
        <pc:sldMkLst>
          <pc:docMk/>
          <pc:sldMk cId="1286595828" sldId="1873"/>
        </pc:sldMkLst>
        <pc:grpChg chg="del mod">
          <ac:chgData name="Sherif Khattab" userId="c83b1e15-36f3-4f46-aceb-05aac24c545e" providerId="ADAL" clId="{765E29AF-DB58-4025-A9E7-1BD6AAD1841B}" dt="2021-02-15T06:06:46.364" v="1446"/>
          <ac:grpSpMkLst>
            <pc:docMk/>
            <pc:sldMk cId="1286595828" sldId="1873"/>
            <ac:grpSpMk id="66" creationId="{3880A92B-BA71-4002-BA9F-2C61288BA484}"/>
          </ac:grpSpMkLst>
        </pc:grpChg>
        <pc:grpChg chg="mod">
          <ac:chgData name="Sherif Khattab" userId="c83b1e15-36f3-4f46-aceb-05aac24c545e" providerId="ADAL" clId="{765E29AF-DB58-4025-A9E7-1BD6AAD1841B}" dt="2021-02-15T06:06:46.364" v="1446"/>
          <ac:grpSpMkLst>
            <pc:docMk/>
            <pc:sldMk cId="1286595828" sldId="1873"/>
            <ac:grpSpMk id="75" creationId="{CF08F5E6-6EB6-4B3D-B75E-F31766647912}"/>
          </ac:grpSpMkLst>
        </pc:grpChg>
        <pc:inkChg chg="add mod">
          <ac:chgData name="Sherif Khattab" userId="c83b1e15-36f3-4f46-aceb-05aac24c545e" providerId="ADAL" clId="{765E29AF-DB58-4025-A9E7-1BD6AAD1841B}" dt="2021-02-15T06:06:46.364" v="1446"/>
          <ac:inkMkLst>
            <pc:docMk/>
            <pc:sldMk cId="1286595828" sldId="1873"/>
            <ac:inkMk id="63" creationId="{9C1C9919-A115-4203-8C7D-59C7F1D015A0}"/>
          </ac:inkMkLst>
        </pc:inkChg>
        <pc:inkChg chg="add mod">
          <ac:chgData name="Sherif Khattab" userId="c83b1e15-36f3-4f46-aceb-05aac24c545e" providerId="ADAL" clId="{765E29AF-DB58-4025-A9E7-1BD6AAD1841B}" dt="2021-02-15T06:06:46.364" v="1446"/>
          <ac:inkMkLst>
            <pc:docMk/>
            <pc:sldMk cId="1286595828" sldId="1873"/>
            <ac:inkMk id="64" creationId="{E8A2AFDE-F806-4260-8429-CED2BFFD58D1}"/>
          </ac:inkMkLst>
        </pc:inkChg>
        <pc:inkChg chg="add mod">
          <ac:chgData name="Sherif Khattab" userId="c83b1e15-36f3-4f46-aceb-05aac24c545e" providerId="ADAL" clId="{765E29AF-DB58-4025-A9E7-1BD6AAD1841B}" dt="2021-02-15T06:06:46.364" v="1446"/>
          <ac:inkMkLst>
            <pc:docMk/>
            <pc:sldMk cId="1286595828" sldId="1873"/>
            <ac:inkMk id="65" creationId="{FDD55F60-D2A2-4146-82CB-57078F17F343}"/>
          </ac:inkMkLst>
        </pc:inkChg>
        <pc:inkChg chg="del">
          <ac:chgData name="Sherif Khattab" userId="c83b1e15-36f3-4f46-aceb-05aac24c545e" providerId="ADAL" clId="{765E29AF-DB58-4025-A9E7-1BD6AAD1841B}" dt="2021-02-15T06:06:33.968" v="1438" actId="478"/>
          <ac:inkMkLst>
            <pc:docMk/>
            <pc:sldMk cId="1286595828" sldId="1873"/>
            <ac:inkMk id="70" creationId="{579CA715-62A3-41AF-9869-6D97C824C986}"/>
          </ac:inkMkLst>
        </pc:inkChg>
        <pc:inkChg chg="add mod">
          <ac:chgData name="Sherif Khattab" userId="c83b1e15-36f3-4f46-aceb-05aac24c545e" providerId="ADAL" clId="{765E29AF-DB58-4025-A9E7-1BD6AAD1841B}" dt="2021-02-15T06:06:46.364" v="1446"/>
          <ac:inkMkLst>
            <pc:docMk/>
            <pc:sldMk cId="1286595828" sldId="1873"/>
            <ac:inkMk id="71" creationId="{2112D7E7-0653-49CA-8C7B-4864F9C6E8FF}"/>
          </ac:inkMkLst>
        </pc:inkChg>
        <pc:inkChg chg="del">
          <ac:chgData name="Sherif Khattab" userId="c83b1e15-36f3-4f46-aceb-05aac24c545e" providerId="ADAL" clId="{765E29AF-DB58-4025-A9E7-1BD6AAD1841B}" dt="2021-02-15T06:06:36.096" v="1439" actId="478"/>
          <ac:inkMkLst>
            <pc:docMk/>
            <pc:sldMk cId="1286595828" sldId="1873"/>
            <ac:inkMk id="72" creationId="{C8DB2B38-511C-42EB-BC04-C632427E38D2}"/>
          </ac:inkMkLst>
        </pc:inkChg>
        <pc:inkChg chg="add mod">
          <ac:chgData name="Sherif Khattab" userId="c83b1e15-36f3-4f46-aceb-05aac24c545e" providerId="ADAL" clId="{765E29AF-DB58-4025-A9E7-1BD6AAD1841B}" dt="2021-02-15T06:06:46.364" v="1446"/>
          <ac:inkMkLst>
            <pc:docMk/>
            <pc:sldMk cId="1286595828" sldId="1873"/>
            <ac:inkMk id="74" creationId="{A3750518-57F1-4C67-8595-9FBA0F8E21A7}"/>
          </ac:inkMkLst>
        </pc:inkChg>
        <pc:inkChg chg="add del mod">
          <ac:chgData name="Sherif Khattab" userId="c83b1e15-36f3-4f46-aceb-05aac24c545e" providerId="ADAL" clId="{765E29AF-DB58-4025-A9E7-1BD6AAD1841B}" dt="2021-02-15T06:07:41.601" v="1470"/>
          <ac:inkMkLst>
            <pc:docMk/>
            <pc:sldMk cId="1286595828" sldId="1873"/>
            <ac:inkMk id="76" creationId="{B6F02DCB-E479-4165-9E31-B6D0F62A237C}"/>
          </ac:inkMkLst>
        </pc:inkChg>
        <pc:inkChg chg="add del mod">
          <ac:chgData name="Sherif Khattab" userId="c83b1e15-36f3-4f46-aceb-05aac24c545e" providerId="ADAL" clId="{765E29AF-DB58-4025-A9E7-1BD6AAD1841B}" dt="2021-02-15T06:07:41.601" v="1470"/>
          <ac:inkMkLst>
            <pc:docMk/>
            <pc:sldMk cId="1286595828" sldId="1873"/>
            <ac:inkMk id="77" creationId="{B0BE191E-4D08-4B07-A006-BEEBA70A6E6A}"/>
          </ac:inkMkLst>
        </pc:inkChg>
        <pc:inkChg chg="add del mod">
          <ac:chgData name="Sherif Khattab" userId="c83b1e15-36f3-4f46-aceb-05aac24c545e" providerId="ADAL" clId="{765E29AF-DB58-4025-A9E7-1BD6AAD1841B}" dt="2021-02-15T06:07:41.601" v="1470"/>
          <ac:inkMkLst>
            <pc:docMk/>
            <pc:sldMk cId="1286595828" sldId="1873"/>
            <ac:inkMk id="78" creationId="{E1AE776F-B774-44B0-93A4-6E495AFBC6B5}"/>
          </ac:inkMkLst>
        </pc:inkChg>
        <pc:inkChg chg="add del mod">
          <ac:chgData name="Sherif Khattab" userId="c83b1e15-36f3-4f46-aceb-05aac24c545e" providerId="ADAL" clId="{765E29AF-DB58-4025-A9E7-1BD6AAD1841B}" dt="2021-02-15T06:07:41.601" v="1470"/>
          <ac:inkMkLst>
            <pc:docMk/>
            <pc:sldMk cId="1286595828" sldId="1873"/>
            <ac:inkMk id="79" creationId="{1E88944E-0C60-42F0-BBDB-31EA9BA6D0F1}"/>
          </ac:inkMkLst>
        </pc:inkChg>
        <pc:inkChg chg="add del mod">
          <ac:chgData name="Sherif Khattab" userId="c83b1e15-36f3-4f46-aceb-05aac24c545e" providerId="ADAL" clId="{765E29AF-DB58-4025-A9E7-1BD6AAD1841B}" dt="2021-02-15T06:07:41.601" v="1470"/>
          <ac:inkMkLst>
            <pc:docMk/>
            <pc:sldMk cId="1286595828" sldId="1873"/>
            <ac:inkMk id="80" creationId="{0D5B73A8-9898-474B-AD33-0CED2AAFEFB8}"/>
          </ac:inkMkLst>
        </pc:inkChg>
        <pc:inkChg chg="add del mod">
          <ac:chgData name="Sherif Khattab" userId="c83b1e15-36f3-4f46-aceb-05aac24c545e" providerId="ADAL" clId="{765E29AF-DB58-4025-A9E7-1BD6AAD1841B}" dt="2021-02-15T06:07:41.601" v="1470"/>
          <ac:inkMkLst>
            <pc:docMk/>
            <pc:sldMk cId="1286595828" sldId="1873"/>
            <ac:inkMk id="81" creationId="{221B207B-1BE7-4AE3-BD7A-9347EFD5DB34}"/>
          </ac:inkMkLst>
        </pc:inkChg>
        <pc:inkChg chg="add del mod">
          <ac:chgData name="Sherif Khattab" userId="c83b1e15-36f3-4f46-aceb-05aac24c545e" providerId="ADAL" clId="{765E29AF-DB58-4025-A9E7-1BD6AAD1841B}" dt="2021-02-15T06:07:41.601" v="1470"/>
          <ac:inkMkLst>
            <pc:docMk/>
            <pc:sldMk cId="1286595828" sldId="1873"/>
            <ac:inkMk id="82" creationId="{E9C9A592-4BA6-41F0-9259-C900BCA7E5B1}"/>
          </ac:inkMkLst>
        </pc:inkChg>
        <pc:inkChg chg="add del mod">
          <ac:chgData name="Sherif Khattab" userId="c83b1e15-36f3-4f46-aceb-05aac24c545e" providerId="ADAL" clId="{765E29AF-DB58-4025-A9E7-1BD6AAD1841B}" dt="2021-02-15T06:07:41.601" v="1470"/>
          <ac:inkMkLst>
            <pc:docMk/>
            <pc:sldMk cId="1286595828" sldId="1873"/>
            <ac:inkMk id="83" creationId="{987D6E63-2682-4B73-A817-5291B7C698D0}"/>
          </ac:inkMkLst>
        </pc:inkChg>
        <pc:inkChg chg="add del mod">
          <ac:chgData name="Sherif Khattab" userId="c83b1e15-36f3-4f46-aceb-05aac24c545e" providerId="ADAL" clId="{765E29AF-DB58-4025-A9E7-1BD6AAD1841B}" dt="2021-02-15T06:07:41.601" v="1470"/>
          <ac:inkMkLst>
            <pc:docMk/>
            <pc:sldMk cId="1286595828" sldId="1873"/>
            <ac:inkMk id="84" creationId="{34937687-8D31-4192-AFA7-6711F9D60B2E}"/>
          </ac:inkMkLst>
        </pc:inkChg>
        <pc:inkChg chg="add del mod">
          <ac:chgData name="Sherif Khattab" userId="c83b1e15-36f3-4f46-aceb-05aac24c545e" providerId="ADAL" clId="{765E29AF-DB58-4025-A9E7-1BD6AAD1841B}" dt="2021-02-15T06:07:41.601" v="1470"/>
          <ac:inkMkLst>
            <pc:docMk/>
            <pc:sldMk cId="1286595828" sldId="1873"/>
            <ac:inkMk id="85" creationId="{B1A3B611-BE66-4BAE-AE94-3068D3B3F082}"/>
          </ac:inkMkLst>
        </pc:inkChg>
        <pc:inkChg chg="add del mod">
          <ac:chgData name="Sherif Khattab" userId="c83b1e15-36f3-4f46-aceb-05aac24c545e" providerId="ADAL" clId="{765E29AF-DB58-4025-A9E7-1BD6AAD1841B}" dt="2021-02-15T06:07:41.601" v="1470"/>
          <ac:inkMkLst>
            <pc:docMk/>
            <pc:sldMk cId="1286595828" sldId="1873"/>
            <ac:inkMk id="86" creationId="{CA09993F-7E6E-4BB9-85DE-0E9E49EEFBFD}"/>
          </ac:inkMkLst>
        </pc:inkChg>
        <pc:inkChg chg="add del mod">
          <ac:chgData name="Sherif Khattab" userId="c83b1e15-36f3-4f46-aceb-05aac24c545e" providerId="ADAL" clId="{765E29AF-DB58-4025-A9E7-1BD6AAD1841B}" dt="2021-02-15T06:07:41.601" v="1470"/>
          <ac:inkMkLst>
            <pc:docMk/>
            <pc:sldMk cId="1286595828" sldId="1873"/>
            <ac:inkMk id="87" creationId="{18F4A306-C7A3-459B-A8B6-348D6D2405E3}"/>
          </ac:inkMkLst>
        </pc:inkChg>
        <pc:inkChg chg="add del mod">
          <ac:chgData name="Sherif Khattab" userId="c83b1e15-36f3-4f46-aceb-05aac24c545e" providerId="ADAL" clId="{765E29AF-DB58-4025-A9E7-1BD6AAD1841B}" dt="2021-02-15T06:07:41.601" v="1470"/>
          <ac:inkMkLst>
            <pc:docMk/>
            <pc:sldMk cId="1286595828" sldId="1873"/>
            <ac:inkMk id="88" creationId="{05EFECF4-1AF1-433C-8E92-F7C1639D7C04}"/>
          </ac:inkMkLst>
        </pc:inkChg>
        <pc:inkChg chg="add del mod">
          <ac:chgData name="Sherif Khattab" userId="c83b1e15-36f3-4f46-aceb-05aac24c545e" providerId="ADAL" clId="{765E29AF-DB58-4025-A9E7-1BD6AAD1841B}" dt="2021-02-15T06:07:41.601" v="1470"/>
          <ac:inkMkLst>
            <pc:docMk/>
            <pc:sldMk cId="1286595828" sldId="1873"/>
            <ac:inkMk id="89" creationId="{C754A6C6-EDEA-48F6-90ED-1C12FA68AC4D}"/>
          </ac:inkMkLst>
        </pc:inkChg>
        <pc:inkChg chg="add del mod">
          <ac:chgData name="Sherif Khattab" userId="c83b1e15-36f3-4f46-aceb-05aac24c545e" providerId="ADAL" clId="{765E29AF-DB58-4025-A9E7-1BD6AAD1841B}" dt="2021-02-15T06:07:41.601" v="1470"/>
          <ac:inkMkLst>
            <pc:docMk/>
            <pc:sldMk cId="1286595828" sldId="1873"/>
            <ac:inkMk id="90" creationId="{4DE0CB55-D055-4E93-B5F4-DF1194FBA8D6}"/>
          </ac:inkMkLst>
        </pc:inkChg>
        <pc:inkChg chg="add mod">
          <ac:chgData name="Sherif Khattab" userId="c83b1e15-36f3-4f46-aceb-05aac24c545e" providerId="ADAL" clId="{765E29AF-DB58-4025-A9E7-1BD6AAD1841B}" dt="2021-02-15T06:07:57.589" v="1473"/>
          <ac:inkMkLst>
            <pc:docMk/>
            <pc:sldMk cId="1286595828" sldId="1873"/>
            <ac:inkMk id="91" creationId="{87F3F711-C64A-4C89-AED1-9DF81CC4152D}"/>
          </ac:inkMkLst>
        </pc:inkChg>
        <pc:inkChg chg="add mod">
          <ac:chgData name="Sherif Khattab" userId="c83b1e15-36f3-4f46-aceb-05aac24c545e" providerId="ADAL" clId="{765E29AF-DB58-4025-A9E7-1BD6AAD1841B}" dt="2021-02-15T06:07:57.589" v="1473"/>
          <ac:inkMkLst>
            <pc:docMk/>
            <pc:sldMk cId="1286595828" sldId="1873"/>
            <ac:inkMk id="92" creationId="{81B7726C-FBD7-43CB-BD49-49B0E880036D}"/>
          </ac:inkMkLst>
        </pc:inkChg>
        <pc:inkChg chg="add mod">
          <ac:chgData name="Sherif Khattab" userId="c83b1e15-36f3-4f46-aceb-05aac24c545e" providerId="ADAL" clId="{765E29AF-DB58-4025-A9E7-1BD6AAD1841B}" dt="2021-02-15T06:07:57.589" v="1473"/>
          <ac:inkMkLst>
            <pc:docMk/>
            <pc:sldMk cId="1286595828" sldId="1873"/>
            <ac:inkMk id="93" creationId="{2421D481-AEE0-4F61-9C76-E4C5C03D5A08}"/>
          </ac:inkMkLst>
        </pc:inkChg>
        <pc:inkChg chg="add mod">
          <ac:chgData name="Sherif Khattab" userId="c83b1e15-36f3-4f46-aceb-05aac24c545e" providerId="ADAL" clId="{765E29AF-DB58-4025-A9E7-1BD6AAD1841B}" dt="2021-02-15T06:07:57.589" v="1473"/>
          <ac:inkMkLst>
            <pc:docMk/>
            <pc:sldMk cId="1286595828" sldId="1873"/>
            <ac:inkMk id="94" creationId="{D1FC1B9E-B598-44E3-96F2-E91E42EAB06A}"/>
          </ac:inkMkLst>
        </pc:inkChg>
        <pc:inkChg chg="add mod">
          <ac:chgData name="Sherif Khattab" userId="c83b1e15-36f3-4f46-aceb-05aac24c545e" providerId="ADAL" clId="{765E29AF-DB58-4025-A9E7-1BD6AAD1841B}" dt="2021-02-15T06:07:57.589" v="1473"/>
          <ac:inkMkLst>
            <pc:docMk/>
            <pc:sldMk cId="1286595828" sldId="1873"/>
            <ac:inkMk id="95" creationId="{89B02F8E-F833-4EED-B08C-DDFE8D72B90A}"/>
          </ac:inkMkLst>
        </pc:inkChg>
        <pc:inkChg chg="add mod">
          <ac:chgData name="Sherif Khattab" userId="c83b1e15-36f3-4f46-aceb-05aac24c545e" providerId="ADAL" clId="{765E29AF-DB58-4025-A9E7-1BD6AAD1841B}" dt="2021-02-15T06:07:57.589" v="1473"/>
          <ac:inkMkLst>
            <pc:docMk/>
            <pc:sldMk cId="1286595828" sldId="1873"/>
            <ac:inkMk id="96" creationId="{0A578FC8-5E00-449A-A560-BFA17D2B6C99}"/>
          </ac:inkMkLst>
        </pc:inkChg>
        <pc:inkChg chg="add mod">
          <ac:chgData name="Sherif Khattab" userId="c83b1e15-36f3-4f46-aceb-05aac24c545e" providerId="ADAL" clId="{765E29AF-DB58-4025-A9E7-1BD6AAD1841B}" dt="2021-02-15T06:07:57.589" v="1473"/>
          <ac:inkMkLst>
            <pc:docMk/>
            <pc:sldMk cId="1286595828" sldId="1873"/>
            <ac:inkMk id="97" creationId="{F7A7DF67-8294-4432-A16F-C69580C92553}"/>
          </ac:inkMkLst>
        </pc:inkChg>
        <pc:inkChg chg="add mod">
          <ac:chgData name="Sherif Khattab" userId="c83b1e15-36f3-4f46-aceb-05aac24c545e" providerId="ADAL" clId="{765E29AF-DB58-4025-A9E7-1BD6AAD1841B}" dt="2021-02-15T06:07:57.589" v="1473"/>
          <ac:inkMkLst>
            <pc:docMk/>
            <pc:sldMk cId="1286595828" sldId="1873"/>
            <ac:inkMk id="98" creationId="{515D95C9-7733-451C-81BB-9F7DB0A9AA8C}"/>
          </ac:inkMkLst>
        </pc:inkChg>
        <pc:inkChg chg="add mod">
          <ac:chgData name="Sherif Khattab" userId="c83b1e15-36f3-4f46-aceb-05aac24c545e" providerId="ADAL" clId="{765E29AF-DB58-4025-A9E7-1BD6AAD1841B}" dt="2021-02-15T06:07:57.589" v="1473"/>
          <ac:inkMkLst>
            <pc:docMk/>
            <pc:sldMk cId="1286595828" sldId="1873"/>
            <ac:inkMk id="99" creationId="{567799D5-C97C-498F-ADC7-46927CD36179}"/>
          </ac:inkMkLst>
        </pc:inkChg>
        <pc:inkChg chg="add mod">
          <ac:chgData name="Sherif Khattab" userId="c83b1e15-36f3-4f46-aceb-05aac24c545e" providerId="ADAL" clId="{765E29AF-DB58-4025-A9E7-1BD6AAD1841B}" dt="2021-02-15T06:07:57.589" v="1473"/>
          <ac:inkMkLst>
            <pc:docMk/>
            <pc:sldMk cId="1286595828" sldId="1873"/>
            <ac:inkMk id="100" creationId="{CF7E02AF-9564-4109-95AF-2CE0F9EBE93F}"/>
          </ac:inkMkLst>
        </pc:inkChg>
        <pc:inkChg chg="add mod">
          <ac:chgData name="Sherif Khattab" userId="c83b1e15-36f3-4f46-aceb-05aac24c545e" providerId="ADAL" clId="{765E29AF-DB58-4025-A9E7-1BD6AAD1841B}" dt="2021-02-15T06:07:57.589" v="1473"/>
          <ac:inkMkLst>
            <pc:docMk/>
            <pc:sldMk cId="1286595828" sldId="1873"/>
            <ac:inkMk id="101" creationId="{F3146BE2-A099-4818-B6E5-B51E99B2E9EB}"/>
          </ac:inkMkLst>
        </pc:inkChg>
        <pc:inkChg chg="add mod">
          <ac:chgData name="Sherif Khattab" userId="c83b1e15-36f3-4f46-aceb-05aac24c545e" providerId="ADAL" clId="{765E29AF-DB58-4025-A9E7-1BD6AAD1841B}" dt="2021-02-15T06:07:57.589" v="1473"/>
          <ac:inkMkLst>
            <pc:docMk/>
            <pc:sldMk cId="1286595828" sldId="1873"/>
            <ac:inkMk id="102" creationId="{F53FF6AC-6E58-4DBA-9AF2-72201C457238}"/>
          </ac:inkMkLst>
        </pc:inkChg>
        <pc:inkChg chg="add mod">
          <ac:chgData name="Sherif Khattab" userId="c83b1e15-36f3-4f46-aceb-05aac24c545e" providerId="ADAL" clId="{765E29AF-DB58-4025-A9E7-1BD6AAD1841B}" dt="2021-02-15T06:07:57.589" v="1473"/>
          <ac:inkMkLst>
            <pc:docMk/>
            <pc:sldMk cId="1286595828" sldId="1873"/>
            <ac:inkMk id="103" creationId="{589D32C9-38E8-45EE-9052-24BB08E204A2}"/>
          </ac:inkMkLst>
        </pc:inkChg>
        <pc:inkChg chg="add mod">
          <ac:chgData name="Sherif Khattab" userId="c83b1e15-36f3-4f46-aceb-05aac24c545e" providerId="ADAL" clId="{765E29AF-DB58-4025-A9E7-1BD6AAD1841B}" dt="2021-02-15T06:07:57.589" v="1473"/>
          <ac:inkMkLst>
            <pc:docMk/>
            <pc:sldMk cId="1286595828" sldId="1873"/>
            <ac:inkMk id="104" creationId="{D3132228-AAC9-46F0-8B3B-D9B54FFF96C1}"/>
          </ac:inkMkLst>
        </pc:inkChg>
        <pc:inkChg chg="add mod">
          <ac:chgData name="Sherif Khattab" userId="c83b1e15-36f3-4f46-aceb-05aac24c545e" providerId="ADAL" clId="{765E29AF-DB58-4025-A9E7-1BD6AAD1841B}" dt="2021-02-15T06:07:57.589" v="1473"/>
          <ac:inkMkLst>
            <pc:docMk/>
            <pc:sldMk cId="1286595828" sldId="1873"/>
            <ac:inkMk id="105" creationId="{83C1A962-48AB-4008-ACDF-4B6F4EC1CD49}"/>
          </ac:inkMkLst>
        </pc:inkChg>
        <pc:inkChg chg="add mod">
          <ac:chgData name="Sherif Khattab" userId="c83b1e15-36f3-4f46-aceb-05aac24c545e" providerId="ADAL" clId="{765E29AF-DB58-4025-A9E7-1BD6AAD1841B}" dt="2021-02-15T06:07:57.589" v="1473"/>
          <ac:inkMkLst>
            <pc:docMk/>
            <pc:sldMk cId="1286595828" sldId="1873"/>
            <ac:inkMk id="106" creationId="{85F6742C-AF19-41B6-AD22-2E6BF43C24CB}"/>
          </ac:inkMkLst>
        </pc:inkChg>
        <pc:inkChg chg="add mod">
          <ac:chgData name="Sherif Khattab" userId="c83b1e15-36f3-4f46-aceb-05aac24c545e" providerId="ADAL" clId="{765E29AF-DB58-4025-A9E7-1BD6AAD1841B}" dt="2021-02-15T06:07:57.589" v="1473"/>
          <ac:inkMkLst>
            <pc:docMk/>
            <pc:sldMk cId="1286595828" sldId="1873"/>
            <ac:inkMk id="107" creationId="{B07C3B50-ED15-4736-B640-41AB3FBCBC1B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08" creationId="{B4F1F86D-1BF4-4B31-B73F-76B2CAFDE0FB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09" creationId="{E5BBE68E-594C-437E-AF7A-070B8F485D54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10" creationId="{EF9EDE07-337B-4DFB-8B6B-CEF4BDAA78E0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11" creationId="{F314E2D4-85B6-45E9-A6A5-B752DCA4C03E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12" creationId="{5C9E27D2-8029-4682-8678-E841F3351CAA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13" creationId="{11BDE5FF-F7B2-4808-AC3B-525EFA996D34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14" creationId="{7E0AC502-846D-452F-BEC3-409B1951C67C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15" creationId="{745DCBDC-CCA5-488E-875A-8980DE7643E5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16" creationId="{2C5FD938-197B-42B3-A016-37ED9CE1DAE0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17" creationId="{F4B9A857-4903-44C3-914B-C659A2613B9F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18" creationId="{6686F49E-A4EE-400F-9A2A-CCEE31B9F5C4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19" creationId="{9E4029C7-776A-40C2-98AE-DCDB9C432F9F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20" creationId="{EA078BE8-4BA2-4145-8DB7-3145F9EBA9B3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21" creationId="{F0AE5A8D-C10B-45CC-9CCB-B79948BDAFC4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22" creationId="{0105DA81-868C-47AE-A1BB-04FA37CC7983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23" creationId="{9F0730AA-1FCF-48F0-9A9E-415B226EA7B0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24" creationId="{437C2C25-FC0A-4164-B394-69A32667F030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25" creationId="{292B4CA3-621B-4861-BF6E-1B26B7B4AC50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26" creationId="{397CF02C-745B-464C-9DE6-3C8DE030FA45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27" creationId="{E232960A-BEA3-4624-ADF2-F40E6AAE9556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28" creationId="{8C1B0543-C841-4FC3-AEC6-3F8544A4C1CE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29" creationId="{D71B7127-5546-4998-9E78-38F1ECCCD13B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30" creationId="{D8A64B2E-18EA-4757-BDBC-B2811B968D2F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31" creationId="{D83A0C59-08C1-4F8C-9F6D-D0057DCF9834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32" creationId="{4DD56D6B-BD38-4EFA-8DAA-9E1C2150F149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33" creationId="{834016A1-F608-437A-8232-3CD43A405B27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34" creationId="{10BF3A85-DE8E-4B09-9A5A-C2B23289CEC0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35" creationId="{01DEBEC8-261A-48AD-BC75-6608059BCC0D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36" creationId="{894F4024-E4A0-4EA4-AC86-97E26C914ED5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37" creationId="{A294FD1A-249A-4DAF-BA9C-52441E0D6F59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38" creationId="{2FED3502-D6C0-4AD2-908A-8421EFEC935C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39" creationId="{96C4EB9C-E127-4792-9A83-85BBEEAD4341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40" creationId="{903A4BC6-326D-4994-B734-9A7516827B17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41" creationId="{DF097ED7-A377-4C25-9154-DB40646D27D5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42" creationId="{051AE537-F6E3-4F7D-AB78-60941C306C36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43" creationId="{C866F7A1-9131-4AEB-BC8D-E269A6E8A878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44" creationId="{23458C56-8DD7-40A1-8D30-FE73CC9A6185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45" creationId="{DD214E75-6C8E-48B8-9C6F-4344BF96FEDB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46" creationId="{2B3DD2B2-03A8-4E88-82B1-7AD167CB5FF4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47" creationId="{0715FC96-D6C8-49D0-9109-7EC68570A1BF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48" creationId="{434077AA-7567-438D-89F0-4725BDD431F5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49" creationId="{DE367F47-537F-49FA-B313-95AE0A045CFA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50" creationId="{ACFBC7E0-AC72-4576-8864-6E7C51A31EB9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51" creationId="{4AC97AD6-BAB5-425C-95A5-52944AB79303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52" creationId="{BDEDBECC-8480-49A5-820E-012D90584912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53" creationId="{126010A3-7CF4-48F2-9277-ADCEB3196E0D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54" creationId="{A64F021B-4C6B-4A7C-8263-0A8103B32197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55" creationId="{8547E923-9784-4209-8223-EB910474FE38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56" creationId="{3A0F936B-ED05-4317-9D1E-1916A9C4CC4D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57" creationId="{0BA5F51B-5851-404D-B5E5-C2AF8A2BD302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58" creationId="{8E90D1E8-99C8-4EB4-B43E-2546946F42DB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59" creationId="{96CAC888-6AFB-48C4-B615-27E8112645B0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60" creationId="{B0BAA08F-9ECA-4F96-B24E-F8C5740BBC06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61" creationId="{315A28D3-C23E-4B61-90DC-3B1D42AF00AD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62" creationId="{7AF4AFDE-D181-4525-A714-C37E91AA4777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63" creationId="{4170853C-AD36-42C0-8322-40F3E5908FA6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64" creationId="{3A98E341-05F0-4803-8A8D-C8F8DA8837F5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65" creationId="{B01CDF47-540C-42C9-9C7C-586E0C56487C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66" creationId="{BF57737D-6A3D-4F6A-99A8-8D67CA8D5B89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6:14:32.502" v="1638"/>
        <pc:sldMkLst>
          <pc:docMk/>
          <pc:sldMk cId="1506398929" sldId="1874"/>
        </pc:sldMkLst>
        <pc:grpChg chg="del mod">
          <ac:chgData name="Sherif Khattab" userId="c83b1e15-36f3-4f46-aceb-05aac24c545e" providerId="ADAL" clId="{765E29AF-DB58-4025-A9E7-1BD6AAD1841B}" dt="2021-02-15T06:08:24.880" v="1476" actId="478"/>
          <ac:grpSpMkLst>
            <pc:docMk/>
            <pc:sldMk cId="1506398929" sldId="1874"/>
            <ac:grpSpMk id="62" creationId="{0912C1D3-7600-4BF6-9A8E-8BE1F01FC607}"/>
          </ac:grpSpMkLst>
        </pc:grpChg>
        <pc:grpChg chg="mod">
          <ac:chgData name="Sherif Khattab" userId="c83b1e15-36f3-4f46-aceb-05aac24c545e" providerId="ADAL" clId="{765E29AF-DB58-4025-A9E7-1BD6AAD1841B}" dt="2021-02-15T06:08:29.221" v="1482"/>
          <ac:grpSpMkLst>
            <pc:docMk/>
            <pc:sldMk cId="1506398929" sldId="1874"/>
            <ac:grpSpMk id="76" creationId="{93586469-CCA6-4CF0-B0DC-57780377A900}"/>
          </ac:grpSpMkLst>
        </pc:grpChg>
        <pc:grpChg chg="mod">
          <ac:chgData name="Sherif Khattab" userId="c83b1e15-36f3-4f46-aceb-05aac24c545e" providerId="ADAL" clId="{765E29AF-DB58-4025-A9E7-1BD6AAD1841B}" dt="2021-02-15T06:08:31.314" v="1484"/>
          <ac:grpSpMkLst>
            <pc:docMk/>
            <pc:sldMk cId="1506398929" sldId="1874"/>
            <ac:grpSpMk id="78" creationId="{AEA0BBE0-731B-4A47-A973-AAC4DE88AAD3}"/>
          </ac:grpSpMkLst>
        </pc:grpChg>
        <pc:grpChg chg="mod">
          <ac:chgData name="Sherif Khattab" userId="c83b1e15-36f3-4f46-aceb-05aac24c545e" providerId="ADAL" clId="{765E29AF-DB58-4025-A9E7-1BD6AAD1841B}" dt="2021-02-15T06:09:07.286" v="1491"/>
          <ac:grpSpMkLst>
            <pc:docMk/>
            <pc:sldMk cId="1506398929" sldId="1874"/>
            <ac:grpSpMk id="82" creationId="{B293B133-6CAD-436D-BC5A-9189AF3C5829}"/>
          </ac:grpSpMkLst>
        </pc:grpChg>
        <pc:grpChg chg="mod">
          <ac:chgData name="Sherif Khattab" userId="c83b1e15-36f3-4f46-aceb-05aac24c545e" providerId="ADAL" clId="{765E29AF-DB58-4025-A9E7-1BD6AAD1841B}" dt="2021-02-15T06:09:16.230" v="1497"/>
          <ac:grpSpMkLst>
            <pc:docMk/>
            <pc:sldMk cId="1506398929" sldId="1874"/>
            <ac:grpSpMk id="86" creationId="{04C86BCF-3E0B-4F99-84F5-C0A48D210869}"/>
          </ac:grpSpMkLst>
        </pc:grpChg>
        <pc:grpChg chg="mod">
          <ac:chgData name="Sherif Khattab" userId="c83b1e15-36f3-4f46-aceb-05aac24c545e" providerId="ADAL" clId="{765E29AF-DB58-4025-A9E7-1BD6AAD1841B}" dt="2021-02-15T06:09:21.059" v="1500"/>
          <ac:grpSpMkLst>
            <pc:docMk/>
            <pc:sldMk cId="1506398929" sldId="1874"/>
            <ac:grpSpMk id="89" creationId="{92C501C0-7799-492D-8B77-3D6241EC0505}"/>
          </ac:grpSpMkLst>
        </pc:grpChg>
        <pc:inkChg chg="add mod">
          <ac:chgData name="Sherif Khattab" userId="c83b1e15-36f3-4f46-aceb-05aac24c545e" providerId="ADAL" clId="{765E29AF-DB58-4025-A9E7-1BD6AAD1841B}" dt="2021-02-15T06:08:31.314" v="1484"/>
          <ac:inkMkLst>
            <pc:docMk/>
            <pc:sldMk cId="1506398929" sldId="1874"/>
            <ac:inkMk id="66" creationId="{5F3ECD4F-2F35-4FA3-9FDB-D4CC8E26C0A9}"/>
          </ac:inkMkLst>
        </pc:inkChg>
        <pc:inkChg chg="add mod">
          <ac:chgData name="Sherif Khattab" userId="c83b1e15-36f3-4f46-aceb-05aac24c545e" providerId="ADAL" clId="{765E29AF-DB58-4025-A9E7-1BD6AAD1841B}" dt="2021-02-15T06:08:31.314" v="1484"/>
          <ac:inkMkLst>
            <pc:docMk/>
            <pc:sldMk cId="1506398929" sldId="1874"/>
            <ac:inkMk id="70" creationId="{6CB3C488-D95B-4271-B8B5-6E4F983A2939}"/>
          </ac:inkMkLst>
        </pc:inkChg>
        <pc:inkChg chg="del">
          <ac:chgData name="Sherif Khattab" userId="c83b1e15-36f3-4f46-aceb-05aac24c545e" providerId="ADAL" clId="{765E29AF-DB58-4025-A9E7-1BD6AAD1841B}" dt="2021-02-15T06:08:39.650" v="1485" actId="478"/>
          <ac:inkMkLst>
            <pc:docMk/>
            <pc:sldMk cId="1506398929" sldId="1874"/>
            <ac:inkMk id="71" creationId="{2112D7E7-0653-49CA-8C7B-4864F9C6E8FF}"/>
          </ac:inkMkLst>
        </pc:inkChg>
        <pc:inkChg chg="add del mod">
          <ac:chgData name="Sherif Khattab" userId="c83b1e15-36f3-4f46-aceb-05aac24c545e" providerId="ADAL" clId="{765E29AF-DB58-4025-A9E7-1BD6AAD1841B}" dt="2021-02-15T06:08:29.221" v="1482"/>
          <ac:inkMkLst>
            <pc:docMk/>
            <pc:sldMk cId="1506398929" sldId="1874"/>
            <ac:inkMk id="72" creationId="{E0CC82A1-5F3B-498D-898B-FDAFBDC5DACB}"/>
          </ac:inkMkLst>
        </pc:inkChg>
        <pc:inkChg chg="del">
          <ac:chgData name="Sherif Khattab" userId="c83b1e15-36f3-4f46-aceb-05aac24c545e" providerId="ADAL" clId="{765E29AF-DB58-4025-A9E7-1BD6AAD1841B}" dt="2021-02-15T06:08:39.650" v="1485" actId="478"/>
          <ac:inkMkLst>
            <pc:docMk/>
            <pc:sldMk cId="1506398929" sldId="1874"/>
            <ac:inkMk id="74" creationId="{A3750518-57F1-4C67-8595-9FBA0F8E21A7}"/>
          </ac:inkMkLst>
        </pc:inkChg>
        <pc:inkChg chg="add mod">
          <ac:chgData name="Sherif Khattab" userId="c83b1e15-36f3-4f46-aceb-05aac24c545e" providerId="ADAL" clId="{765E29AF-DB58-4025-A9E7-1BD6AAD1841B}" dt="2021-02-15T06:08:31.314" v="1484"/>
          <ac:inkMkLst>
            <pc:docMk/>
            <pc:sldMk cId="1506398929" sldId="1874"/>
            <ac:inkMk id="77" creationId="{8F7FA787-9D2D-4FA5-8CBE-0B358A706AAC}"/>
          </ac:inkMkLst>
        </pc:inkChg>
        <pc:inkChg chg="add del mod">
          <ac:chgData name="Sherif Khattab" userId="c83b1e15-36f3-4f46-aceb-05aac24c545e" providerId="ADAL" clId="{765E29AF-DB58-4025-A9E7-1BD6AAD1841B}" dt="2021-02-15T06:09:08.103" v="1493" actId="9405"/>
          <ac:inkMkLst>
            <pc:docMk/>
            <pc:sldMk cId="1506398929" sldId="1874"/>
            <ac:inkMk id="79" creationId="{422BE588-BD6A-4382-A8E9-7C97E7359BF9}"/>
          </ac:inkMkLst>
        </pc:inkChg>
        <pc:inkChg chg="add del mod">
          <ac:chgData name="Sherif Khattab" userId="c83b1e15-36f3-4f46-aceb-05aac24c545e" providerId="ADAL" clId="{765E29AF-DB58-4025-A9E7-1BD6AAD1841B}" dt="2021-02-15T06:09:07.696" v="1492" actId="9405"/>
          <ac:inkMkLst>
            <pc:docMk/>
            <pc:sldMk cId="1506398929" sldId="1874"/>
            <ac:inkMk id="80" creationId="{AFFD0771-D220-45A0-B969-E11A35795248}"/>
          </ac:inkMkLst>
        </pc:inkChg>
        <pc:inkChg chg="add del mod">
          <ac:chgData name="Sherif Khattab" userId="c83b1e15-36f3-4f46-aceb-05aac24c545e" providerId="ADAL" clId="{765E29AF-DB58-4025-A9E7-1BD6AAD1841B}" dt="2021-02-15T06:09:07.286" v="1491"/>
          <ac:inkMkLst>
            <pc:docMk/>
            <pc:sldMk cId="1506398929" sldId="1874"/>
            <ac:inkMk id="81" creationId="{33EFD0A5-226C-47CC-80EE-F727519E9335}"/>
          </ac:inkMkLst>
        </pc:inkChg>
        <pc:inkChg chg="add mod">
          <ac:chgData name="Sherif Khattab" userId="c83b1e15-36f3-4f46-aceb-05aac24c545e" providerId="ADAL" clId="{765E29AF-DB58-4025-A9E7-1BD6AAD1841B}" dt="2021-02-15T06:09:16.230" v="1497"/>
          <ac:inkMkLst>
            <pc:docMk/>
            <pc:sldMk cId="1506398929" sldId="1874"/>
            <ac:inkMk id="83" creationId="{37C31555-9A0A-478B-B98C-3AF0F9940D68}"/>
          </ac:inkMkLst>
        </pc:inkChg>
        <pc:inkChg chg="add mod">
          <ac:chgData name="Sherif Khattab" userId="c83b1e15-36f3-4f46-aceb-05aac24c545e" providerId="ADAL" clId="{765E29AF-DB58-4025-A9E7-1BD6AAD1841B}" dt="2021-02-15T06:09:16.230" v="1497"/>
          <ac:inkMkLst>
            <pc:docMk/>
            <pc:sldMk cId="1506398929" sldId="1874"/>
            <ac:inkMk id="84" creationId="{26CA1F90-3D93-4D7B-A185-5DA0A9D0E715}"/>
          </ac:inkMkLst>
        </pc:inkChg>
        <pc:inkChg chg="add mod">
          <ac:chgData name="Sherif Khattab" userId="c83b1e15-36f3-4f46-aceb-05aac24c545e" providerId="ADAL" clId="{765E29AF-DB58-4025-A9E7-1BD6AAD1841B}" dt="2021-02-15T06:09:16.230" v="1497"/>
          <ac:inkMkLst>
            <pc:docMk/>
            <pc:sldMk cId="1506398929" sldId="1874"/>
            <ac:inkMk id="85" creationId="{4430AE30-FD82-4C2C-9297-25D502E8596B}"/>
          </ac:inkMkLst>
        </pc:inkChg>
        <pc:inkChg chg="add mod">
          <ac:chgData name="Sherif Khattab" userId="c83b1e15-36f3-4f46-aceb-05aac24c545e" providerId="ADAL" clId="{765E29AF-DB58-4025-A9E7-1BD6AAD1841B}" dt="2021-02-15T06:09:21.059" v="1500"/>
          <ac:inkMkLst>
            <pc:docMk/>
            <pc:sldMk cId="1506398929" sldId="1874"/>
            <ac:inkMk id="87" creationId="{81792BD6-AC02-4809-BBF8-A74413A04A8B}"/>
          </ac:inkMkLst>
        </pc:inkChg>
        <pc:inkChg chg="add mod">
          <ac:chgData name="Sherif Khattab" userId="c83b1e15-36f3-4f46-aceb-05aac24c545e" providerId="ADAL" clId="{765E29AF-DB58-4025-A9E7-1BD6AAD1841B}" dt="2021-02-15T06:09:21.059" v="1500"/>
          <ac:inkMkLst>
            <pc:docMk/>
            <pc:sldMk cId="1506398929" sldId="1874"/>
            <ac:inkMk id="88" creationId="{2575360B-AFE9-40FA-B681-DFDDCA544875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08" creationId="{06AD1412-FC3C-46E8-89DB-5ED4370A4D5A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09" creationId="{6741C589-B403-4252-A74D-1A94C5B376D4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10" creationId="{E622A5E9-6FC7-4E97-82E2-B9C89D1704E9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11" creationId="{65700DA2-F028-4075-B4F7-A12CE6F7CA6B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12" creationId="{3A52F184-A373-4061-A99E-548ED8DEC5B3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13" creationId="{F7CA5BE5-505D-43C7-BA96-9C248B3272AD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14" creationId="{3099D39F-E7F4-43C4-A83E-B6255E6D6461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15" creationId="{688C088F-55A7-4F9B-9F1C-51365581F479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16" creationId="{07F42527-6EFB-4293-A258-51553ED8B16D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17" creationId="{01268E52-01C3-4AEA-8BE9-B026BC4B1084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18" creationId="{D2669CB1-38C3-4446-85C3-400C30E360E5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19" creationId="{A3989AA2-C510-424C-8034-7AAE4512A5E7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20" creationId="{4FA0D4F2-2408-466F-99CD-06CBBD7B169C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21" creationId="{FBD596AC-5EC0-4106-B2E2-EBF77CF14F18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22" creationId="{03DDBEDF-0B73-480E-AB69-79D995F4EEAB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23" creationId="{29921BD8-5C46-4059-A3DC-15A4DC95F9C7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24" creationId="{BAE8A658-745D-4C5D-B82D-BAF105BCE669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25" creationId="{C6A5E402-CD69-452B-BF04-9AF377197B53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26" creationId="{9A382CD3-6B88-4592-B632-4616F74514E0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27" creationId="{A7462E58-C7B9-492C-935E-E745FD501229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28" creationId="{538A3A4C-DD88-4A0A-869B-A64664882447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29" creationId="{06E8C42A-9881-4E43-B4E1-C8ADCAB66191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30" creationId="{F5FC21DF-6591-4EA9-BC1D-F1B8E2559F7F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31" creationId="{E20A57BB-69D0-4999-AA58-D4E2A6705455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32" creationId="{C3BB7C86-E271-40D2-A769-4C28B823FE4E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33" creationId="{843EEAB5-1D2E-4457-915A-475049BE7EBF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34" creationId="{77355F44-D16B-4192-9C8F-05BA0B238B0A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35" creationId="{D9A41865-E8F5-4C3D-AB8E-610E797105F2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36" creationId="{7980849F-BCA9-4B53-BAB9-099E0BFD084A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37" creationId="{4E6476CA-DC05-4097-BE18-C12C559BB505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38" creationId="{237A8CA6-C48B-4DEC-8C8E-89D5919F9BFD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39" creationId="{045035D1-A7DB-4FCA-92DA-344CF1409D03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40" creationId="{8F47D390-D7FE-4659-A8B0-6373E807D197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41" creationId="{9F00DCEE-8181-4D2F-B04C-ADC1D64BCD8A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42" creationId="{86C13C95-5012-4CA6-A129-58BAB90BD11A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43" creationId="{7CA78BCE-C5CA-45FB-BE16-37935E0D112B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44" creationId="{4E11034B-CB2A-4ACC-859A-71155DD15292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45" creationId="{16AF4095-41B1-4F8C-8F5A-01CD3BC4CE94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46" creationId="{1324134F-1560-41D6-9395-1BBC0F7204AE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47" creationId="{6C21D540-E1BC-4629-BE51-1BFC9A2FEFDA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48" creationId="{4E9B9A91-BAFF-46AF-AF88-8E6A988E1F2B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49" creationId="{327CDF18-5EA4-4229-AE6E-C80FA1A14306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50" creationId="{6EDFF3CD-53BF-4E8D-97C1-3188C81F10BC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51" creationId="{E8423342-F766-4A50-812A-01A384D40E73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52" creationId="{3F04C3E9-19A7-40D7-89CE-5E9926EA6533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53" creationId="{4CDFF2CB-454F-4B9E-8919-94632D69ABB4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54" creationId="{403BF14D-AB4F-4E51-A925-DCEC6F60A2DE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55" creationId="{77E1EDD2-1A75-499E-83AF-3C71EC044744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56" creationId="{16828CE7-B716-4EA0-B1D0-01AD497CC284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57" creationId="{70957461-F64B-48B5-BEF8-88A2CCE5C836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58" creationId="{5560A521-DF6E-4129-840C-8DF4D4012ACA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59" creationId="{2DD4682C-3EB8-4913-BBE5-1F1DA01A06F7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60" creationId="{88188E16-9F1B-4998-B7CC-76547654AE5F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61" creationId="{BF3934E2-80A5-4516-978B-8ED0F6D755EA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62" creationId="{F1D2CCFF-E24E-45BA-B610-D8A9F9139B46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63" creationId="{AFC83649-2830-4800-AA6C-44B4E863EA2D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64" creationId="{5B7764D3-B095-4B39-BACF-4DDB39523C3B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65" creationId="{6E1291AB-F428-4930-93EC-4DFBA86AD689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66" creationId="{B75210AE-5573-4B80-B197-CB581BEE104B}"/>
          </ac:inkMkLst>
        </pc:inkChg>
      </pc:sldChg>
      <pc:sldChg chg="del">
        <pc:chgData name="Sherif Khattab" userId="c83b1e15-36f3-4f46-aceb-05aac24c545e" providerId="ADAL" clId="{765E29AF-DB58-4025-A9E7-1BD6AAD1841B}" dt="2021-02-15T05:24:52.576" v="177" actId="47"/>
        <pc:sldMkLst>
          <pc:docMk/>
          <pc:sldMk cId="3409777137" sldId="1874"/>
        </pc:sldMkLst>
      </pc:sldChg>
      <pc:sldChg chg="addSp delSp modSp add mod">
        <pc:chgData name="Sherif Khattab" userId="c83b1e15-36f3-4f46-aceb-05aac24c545e" providerId="ADAL" clId="{765E29AF-DB58-4025-A9E7-1BD6AAD1841B}" dt="2021-02-15T06:14:34.307" v="1639"/>
        <pc:sldMkLst>
          <pc:docMk/>
          <pc:sldMk cId="1716876123" sldId="1875"/>
        </pc:sldMkLst>
        <pc:grpChg chg="mod">
          <ac:chgData name="Sherif Khattab" userId="c83b1e15-36f3-4f46-aceb-05aac24c545e" providerId="ADAL" clId="{765E29AF-DB58-4025-A9E7-1BD6AAD1841B}" dt="2021-02-15T06:09:34.567" v="1505"/>
          <ac:grpSpMkLst>
            <pc:docMk/>
            <pc:sldMk cId="1716876123" sldId="1875"/>
            <ac:grpSpMk id="62" creationId="{2DC3B564-353B-4095-8C20-145C62D892D7}"/>
          </ac:grpSpMkLst>
        </pc:grpChg>
        <pc:grpChg chg="del">
          <ac:chgData name="Sherif Khattab" userId="c83b1e15-36f3-4f46-aceb-05aac24c545e" providerId="ADAL" clId="{765E29AF-DB58-4025-A9E7-1BD6AAD1841B}" dt="2021-02-15T06:09:39.757" v="1507" actId="478"/>
          <ac:grpSpMkLst>
            <pc:docMk/>
            <pc:sldMk cId="1716876123" sldId="1875"/>
            <ac:grpSpMk id="78" creationId="{AEA0BBE0-731B-4A47-A973-AAC4DE88AAD3}"/>
          </ac:grpSpMkLst>
        </pc:grpChg>
        <pc:grpChg chg="mod">
          <ac:chgData name="Sherif Khattab" userId="c83b1e15-36f3-4f46-aceb-05aac24c545e" providerId="ADAL" clId="{765E29AF-DB58-4025-A9E7-1BD6AAD1841B}" dt="2021-02-15T06:09:52.235" v="1512"/>
          <ac:grpSpMkLst>
            <pc:docMk/>
            <pc:sldMk cId="1716876123" sldId="1875"/>
            <ac:grpSpMk id="79" creationId="{54ADFD94-CAD5-4B12-853C-9FC0ECDEC1C5}"/>
          </ac:grpSpMkLst>
        </pc:grpChg>
        <pc:inkChg chg="add mod">
          <ac:chgData name="Sherif Khattab" userId="c83b1e15-36f3-4f46-aceb-05aac24c545e" providerId="ADAL" clId="{765E29AF-DB58-4025-A9E7-1BD6AAD1841B}" dt="2021-02-15T06:09:34.567" v="1505"/>
          <ac:inkMkLst>
            <pc:docMk/>
            <pc:sldMk cId="1716876123" sldId="1875"/>
            <ac:inkMk id="59" creationId="{A4116788-9CB0-4A6F-93BC-E1E09FECF899}"/>
          </ac:inkMkLst>
        </pc:inkChg>
        <pc:inkChg chg="add mod">
          <ac:chgData name="Sherif Khattab" userId="c83b1e15-36f3-4f46-aceb-05aac24c545e" providerId="ADAL" clId="{765E29AF-DB58-4025-A9E7-1BD6AAD1841B}" dt="2021-02-15T06:09:34.567" v="1505"/>
          <ac:inkMkLst>
            <pc:docMk/>
            <pc:sldMk cId="1716876123" sldId="1875"/>
            <ac:inkMk id="60" creationId="{F2FF3639-0993-4D4D-B03A-5E5D7AD54ACA}"/>
          </ac:inkMkLst>
        </pc:inkChg>
        <pc:inkChg chg="add mod">
          <ac:chgData name="Sherif Khattab" userId="c83b1e15-36f3-4f46-aceb-05aac24c545e" providerId="ADAL" clId="{765E29AF-DB58-4025-A9E7-1BD6AAD1841B}" dt="2021-02-15T06:09:34.567" v="1505"/>
          <ac:inkMkLst>
            <pc:docMk/>
            <pc:sldMk cId="1716876123" sldId="1875"/>
            <ac:inkMk id="61" creationId="{9BD604AF-6363-4812-B8D0-E4BDCF0226C7}"/>
          </ac:inkMkLst>
        </pc:inkChg>
        <pc:inkChg chg="del topLvl">
          <ac:chgData name="Sherif Khattab" userId="c83b1e15-36f3-4f46-aceb-05aac24c545e" providerId="ADAL" clId="{765E29AF-DB58-4025-A9E7-1BD6AAD1841B}" dt="2021-02-15T06:09:42.633" v="1508" actId="478"/>
          <ac:inkMkLst>
            <pc:docMk/>
            <pc:sldMk cId="1716876123" sldId="1875"/>
            <ac:inkMk id="66" creationId="{5F3ECD4F-2F35-4FA3-9FDB-D4CC8E26C0A9}"/>
          </ac:inkMkLst>
        </pc:inkChg>
        <pc:inkChg chg="del">
          <ac:chgData name="Sherif Khattab" userId="c83b1e15-36f3-4f46-aceb-05aac24c545e" providerId="ADAL" clId="{765E29AF-DB58-4025-A9E7-1BD6AAD1841B}" dt="2021-02-15T06:09:39.757" v="1507" actId="478"/>
          <ac:inkMkLst>
            <pc:docMk/>
            <pc:sldMk cId="1716876123" sldId="1875"/>
            <ac:inkMk id="70" creationId="{6CB3C488-D95B-4271-B8B5-6E4F983A2939}"/>
          </ac:inkMkLst>
        </pc:inkChg>
        <pc:inkChg chg="add del">
          <ac:chgData name="Sherif Khattab" userId="c83b1e15-36f3-4f46-aceb-05aac24c545e" providerId="ADAL" clId="{765E29AF-DB58-4025-A9E7-1BD6AAD1841B}" dt="2021-02-15T06:09:39.757" v="1507" actId="478"/>
          <ac:inkMkLst>
            <pc:docMk/>
            <pc:sldMk cId="1716876123" sldId="1875"/>
            <ac:inkMk id="71" creationId="{6DEA2F04-7A41-47FD-818C-97F008E8C230}"/>
          </ac:inkMkLst>
        </pc:inkChg>
        <pc:inkChg chg="add mod">
          <ac:chgData name="Sherif Khattab" userId="c83b1e15-36f3-4f46-aceb-05aac24c545e" providerId="ADAL" clId="{765E29AF-DB58-4025-A9E7-1BD6AAD1841B}" dt="2021-02-15T06:09:52.235" v="1512"/>
          <ac:inkMkLst>
            <pc:docMk/>
            <pc:sldMk cId="1716876123" sldId="1875"/>
            <ac:inkMk id="72" creationId="{8D9F08F4-716A-4955-8680-6D8F441975D2}"/>
          </ac:inkMkLst>
        </pc:inkChg>
        <pc:inkChg chg="add mod">
          <ac:chgData name="Sherif Khattab" userId="c83b1e15-36f3-4f46-aceb-05aac24c545e" providerId="ADAL" clId="{765E29AF-DB58-4025-A9E7-1BD6AAD1841B}" dt="2021-02-15T06:09:52.235" v="1512"/>
          <ac:inkMkLst>
            <pc:docMk/>
            <pc:sldMk cId="1716876123" sldId="1875"/>
            <ac:inkMk id="74" creationId="{8801D5E6-CA16-44F6-9201-9604FF042C6C}"/>
          </ac:inkMkLst>
        </pc:inkChg>
        <pc:inkChg chg="add mod">
          <ac:chgData name="Sherif Khattab" userId="c83b1e15-36f3-4f46-aceb-05aac24c545e" providerId="ADAL" clId="{765E29AF-DB58-4025-A9E7-1BD6AAD1841B}" dt="2021-02-15T06:09:52.235" v="1512"/>
          <ac:inkMkLst>
            <pc:docMk/>
            <pc:sldMk cId="1716876123" sldId="1875"/>
            <ac:inkMk id="76" creationId="{86A7FBD4-B96E-4F4D-853D-0C9574117111}"/>
          </ac:inkMkLst>
        </pc:inkChg>
        <pc:inkChg chg="del topLvl">
          <ac:chgData name="Sherif Khattab" userId="c83b1e15-36f3-4f46-aceb-05aac24c545e" providerId="ADAL" clId="{765E29AF-DB58-4025-A9E7-1BD6AAD1841B}" dt="2021-02-15T06:09:39.757" v="1507" actId="478"/>
          <ac:inkMkLst>
            <pc:docMk/>
            <pc:sldMk cId="1716876123" sldId="1875"/>
            <ac:inkMk id="77" creationId="{8F7FA787-9D2D-4FA5-8CBE-0B358A706AAC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08" creationId="{A3663A65-B7B3-4559-93C5-EA3B231EA704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09" creationId="{D1C9215F-7BDB-4946-B7FA-20CDC9DDC56D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10" creationId="{7ECB8E24-6E51-49B1-9AA3-A905C4F797F2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11" creationId="{E6C9189F-A576-4204-8A9E-779D0FD317A3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12" creationId="{881870F2-25F5-4966-9207-0ED34E4C0461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13" creationId="{23E3F577-09CF-4561-9592-E6FA3FBCEC96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14" creationId="{74721C8A-BE39-4D2D-8637-98F0C4B3C455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15" creationId="{A2BF9882-096A-4911-BE19-A56A8B55E67B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16" creationId="{8D41033A-7247-4CB5-A3A3-B74AEBF7A971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17" creationId="{2D8E8884-A4F2-4E15-A87C-E85D0842F994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18" creationId="{A37CF25D-2169-4778-8DC8-C78A02499B28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19" creationId="{9533F4E8-329D-4518-A55C-7346210B42C6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20" creationId="{37CD550E-AB97-4983-A1D3-C22DE76CFC58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21" creationId="{97F5BA3C-6BEF-4D67-A70C-684848EBBAC5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22" creationId="{1B6812FE-F11C-4928-B724-08C31CD1B591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23" creationId="{45064D69-A7B1-43F6-9C86-59D7752D40CB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24" creationId="{E11E43D2-34F5-43D4-95BC-E4336DCF0FE6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25" creationId="{1DDD0573-E925-4A95-B0AE-AFA9922BD5F2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26" creationId="{88EB815E-873D-4603-A110-E8C87560D026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27" creationId="{5246A738-4278-4A8E-8E06-61E8009AF661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28" creationId="{2BD16B7B-B061-46E5-90A5-772AA9F5E4A0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29" creationId="{278F27FA-6808-4D81-853F-DEB4DD90FB30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30" creationId="{DEE6B8FB-0756-4AD4-9952-DDC4E473E494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31" creationId="{204317F6-B395-4738-BD38-A3A5CAF8D7F1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32" creationId="{AD826309-4EA6-4DDC-A72B-F4BC3BB83A48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33" creationId="{BD1DE6E4-06A8-436E-9AA0-EE634DD42A78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34" creationId="{B6B1B681-CA59-40EB-9A88-9036C0565F8B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35" creationId="{07F6812A-F881-45D4-8783-72F41948FBD8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36" creationId="{10345475-FD75-4FED-AE1A-77A2D9EE84B6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37" creationId="{FE94881D-533A-466A-A6F6-47182D78900D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38" creationId="{0AC06336-671B-4EFD-8D21-43979DA02C68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39" creationId="{C903A69D-CA7F-4BFB-A386-BE62BCE71366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40" creationId="{13C1E71F-F8CB-4F00-B465-66FBE0EE9CC8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41" creationId="{9FA56F30-A6E2-46A6-94EE-AADAEC631010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42" creationId="{627E9BA2-1F8D-4A32-BA7C-C18C31E8180B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43" creationId="{625E177B-D737-4456-B5C8-B25ED65254D1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44" creationId="{9554BD3D-7755-4F41-99C9-2B012991FBD6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45" creationId="{F9401372-BC06-474E-8EA3-7D6B060957AF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46" creationId="{22B5E208-1FA3-4234-BBF5-83B2404EFB40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47" creationId="{93311270-B7C6-4CBB-A362-D823DD67D04A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48" creationId="{AAD1D375-2A61-4B9F-98B0-D935860FFFAE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49" creationId="{F9D32D85-82A6-4F38-B69F-6531EDDE8B42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50" creationId="{EA4518E8-D0E4-4E77-9965-EC0B3242E570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51" creationId="{17A152F1-9EAD-44C9-885B-3850ABD6E722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52" creationId="{6231B38D-CF63-4EDF-AD85-7D6115B5B8AD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53" creationId="{C4BEFC04-7DCF-47C9-827A-6EBCBDEE63A9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54" creationId="{69506B19-EC47-4406-8C6E-EDEA6A65CF8B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55" creationId="{F2CBF81B-AE90-4A79-824F-4A2B815477B7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56" creationId="{ABB4107E-BED2-43AF-A6F6-7F78E8CC667F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57" creationId="{2F786F05-0802-4015-A7E2-E947588C70A2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58" creationId="{37ABB173-D5AD-4C1C-915F-42BC32741D02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59" creationId="{65332C0F-E9F3-4139-9CF7-29C277310419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60" creationId="{AB29C6AF-AA93-4C29-9D85-1A1B65529FAF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61" creationId="{FB4A389E-2465-4484-88DB-F5DA7DD808FA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62" creationId="{BC20091F-3307-4D18-A87E-8B5F4B5CA938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63" creationId="{58FFA129-A8EE-4A82-96C4-47A011C48A77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64" creationId="{E47276E5-E60A-49AB-92B6-8A2CB372A5F2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65" creationId="{FFA630A2-1314-4D77-B9CC-D7A1B2C4A9AF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66" creationId="{5970D2B1-1F88-491D-92B7-2F6B21D0F6F3}"/>
          </ac:inkMkLst>
        </pc:inkChg>
      </pc:sldChg>
      <pc:sldChg chg="del">
        <pc:chgData name="Sherif Khattab" userId="c83b1e15-36f3-4f46-aceb-05aac24c545e" providerId="ADAL" clId="{765E29AF-DB58-4025-A9E7-1BD6AAD1841B}" dt="2021-02-15T05:24:53.272" v="178" actId="47"/>
        <pc:sldMkLst>
          <pc:docMk/>
          <pc:sldMk cId="1854151989" sldId="1875"/>
        </pc:sldMkLst>
      </pc:sldChg>
      <pc:sldChg chg="del">
        <pc:chgData name="Sherif Khattab" userId="c83b1e15-36f3-4f46-aceb-05aac24c545e" providerId="ADAL" clId="{765E29AF-DB58-4025-A9E7-1BD6AAD1841B}" dt="2021-02-15T05:28:07.688" v="420" actId="47"/>
        <pc:sldMkLst>
          <pc:docMk/>
          <pc:sldMk cId="972574410" sldId="1876"/>
        </pc:sldMkLst>
      </pc:sldChg>
      <pc:sldChg chg="addSp delSp modSp add mod">
        <pc:chgData name="Sherif Khattab" userId="c83b1e15-36f3-4f46-aceb-05aac24c545e" providerId="ADAL" clId="{765E29AF-DB58-4025-A9E7-1BD6AAD1841B}" dt="2021-02-15T06:14:36.448" v="1640"/>
        <pc:sldMkLst>
          <pc:docMk/>
          <pc:sldMk cId="3666274250" sldId="1876"/>
        </pc:sldMkLst>
        <pc:grpChg chg="del">
          <ac:chgData name="Sherif Khattab" userId="c83b1e15-36f3-4f46-aceb-05aac24c545e" providerId="ADAL" clId="{765E29AF-DB58-4025-A9E7-1BD6AAD1841B}" dt="2021-02-15T06:10:27.964" v="1515" actId="478"/>
          <ac:grpSpMkLst>
            <pc:docMk/>
            <pc:sldMk cId="3666274250" sldId="1876"/>
            <ac:grpSpMk id="62" creationId="{2DC3B564-353B-4095-8C20-145C62D892D7}"/>
          </ac:grpSpMkLst>
        </pc:grpChg>
        <pc:grpChg chg="mod">
          <ac:chgData name="Sherif Khattab" userId="c83b1e15-36f3-4f46-aceb-05aac24c545e" providerId="ADAL" clId="{765E29AF-DB58-4025-A9E7-1BD6AAD1841B}" dt="2021-02-15T06:10:33.838" v="1519"/>
          <ac:grpSpMkLst>
            <pc:docMk/>
            <pc:sldMk cId="3666274250" sldId="1876"/>
            <ac:grpSpMk id="77" creationId="{F981D7C6-543C-4D16-9CD2-CFA02EAA6C3F}"/>
          </ac:grpSpMkLst>
        </pc:grpChg>
        <pc:grpChg chg="mod">
          <ac:chgData name="Sherif Khattab" userId="c83b1e15-36f3-4f46-aceb-05aac24c545e" providerId="ADAL" clId="{765E29AF-DB58-4025-A9E7-1BD6AAD1841B}" dt="2021-02-15T06:10:37.655" v="1523"/>
          <ac:grpSpMkLst>
            <pc:docMk/>
            <pc:sldMk cId="3666274250" sldId="1876"/>
            <ac:grpSpMk id="82" creationId="{3482CB0C-018D-47C8-A33D-77E4A4433752}"/>
          </ac:grpSpMkLst>
        </pc:grpChg>
        <pc:grpChg chg="del">
          <ac:chgData name="Sherif Khattab" userId="c83b1e15-36f3-4f46-aceb-05aac24c545e" providerId="ADAL" clId="{765E29AF-DB58-4025-A9E7-1BD6AAD1841B}" dt="2021-02-15T06:10:20.864" v="1514" actId="478"/>
          <ac:grpSpMkLst>
            <pc:docMk/>
            <pc:sldMk cId="3666274250" sldId="1876"/>
            <ac:grpSpMk id="86" creationId="{04C86BCF-3E0B-4F99-84F5-C0A48D210869}"/>
          </ac:grpSpMkLst>
        </pc:grpChg>
        <pc:inkChg chg="add mod">
          <ac:chgData name="Sherif Khattab" userId="c83b1e15-36f3-4f46-aceb-05aac24c545e" providerId="ADAL" clId="{765E29AF-DB58-4025-A9E7-1BD6AAD1841B}" dt="2021-02-15T06:10:33.838" v="1519"/>
          <ac:inkMkLst>
            <pc:docMk/>
            <pc:sldMk cId="3666274250" sldId="1876"/>
            <ac:inkMk id="66" creationId="{86076C2C-DBC8-4389-A226-BFC2A6DC0380}"/>
          </ac:inkMkLst>
        </pc:inkChg>
        <pc:inkChg chg="add mod">
          <ac:chgData name="Sherif Khattab" userId="c83b1e15-36f3-4f46-aceb-05aac24c545e" providerId="ADAL" clId="{765E29AF-DB58-4025-A9E7-1BD6AAD1841B}" dt="2021-02-15T06:10:33.838" v="1519"/>
          <ac:inkMkLst>
            <pc:docMk/>
            <pc:sldMk cId="3666274250" sldId="1876"/>
            <ac:inkMk id="70" creationId="{D3110A01-39D2-4F03-8A79-F05234C2E4A9}"/>
          </ac:inkMkLst>
        </pc:inkChg>
        <pc:inkChg chg="add mod">
          <ac:chgData name="Sherif Khattab" userId="c83b1e15-36f3-4f46-aceb-05aac24c545e" providerId="ADAL" clId="{765E29AF-DB58-4025-A9E7-1BD6AAD1841B}" dt="2021-02-15T06:10:33.838" v="1519"/>
          <ac:inkMkLst>
            <pc:docMk/>
            <pc:sldMk cId="3666274250" sldId="1876"/>
            <ac:inkMk id="71" creationId="{48A6FBE4-4ED1-4D86-BA8C-E50763CF2703}"/>
          </ac:inkMkLst>
        </pc:inkChg>
        <pc:inkChg chg="add mod">
          <ac:chgData name="Sherif Khattab" userId="c83b1e15-36f3-4f46-aceb-05aac24c545e" providerId="ADAL" clId="{765E29AF-DB58-4025-A9E7-1BD6AAD1841B}" dt="2021-02-15T06:10:37.655" v="1523"/>
          <ac:inkMkLst>
            <pc:docMk/>
            <pc:sldMk cId="3666274250" sldId="1876"/>
            <ac:inkMk id="78" creationId="{6FE9F9E2-180D-4C68-A4AC-0DA4C9C7C3CE}"/>
          </ac:inkMkLst>
        </pc:inkChg>
        <pc:inkChg chg="add mod">
          <ac:chgData name="Sherif Khattab" userId="c83b1e15-36f3-4f46-aceb-05aac24c545e" providerId="ADAL" clId="{765E29AF-DB58-4025-A9E7-1BD6AAD1841B}" dt="2021-02-15T06:10:37.655" v="1523"/>
          <ac:inkMkLst>
            <pc:docMk/>
            <pc:sldMk cId="3666274250" sldId="1876"/>
            <ac:inkMk id="80" creationId="{6BE05AFE-881B-4B18-886E-1FE248844A3F}"/>
          </ac:inkMkLst>
        </pc:inkChg>
        <pc:inkChg chg="add mod">
          <ac:chgData name="Sherif Khattab" userId="c83b1e15-36f3-4f46-aceb-05aac24c545e" providerId="ADAL" clId="{765E29AF-DB58-4025-A9E7-1BD6AAD1841B}" dt="2021-02-15T06:10:37.655" v="1523"/>
          <ac:inkMkLst>
            <pc:docMk/>
            <pc:sldMk cId="3666274250" sldId="1876"/>
            <ac:inkMk id="81" creationId="{62357F5A-2DF7-47A2-B99C-AA7FCDB6C84C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08" creationId="{A6057666-F8F0-4BAE-B261-C65A4485D4CF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09" creationId="{5B5D8060-C0AC-4887-B2B7-973373269EF6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10" creationId="{6711F752-B8F9-4B4C-AB88-C00C77CF89F7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11" creationId="{60E66CBA-E5AD-4489-BD04-4260656A9D20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12" creationId="{865DFAC5-FE6C-4419-9070-6D062C24141D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13" creationId="{F34BAEB4-BD4C-4CA3-BD4A-F88B89CCB6B2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14" creationId="{331E0615-D41B-46FE-A5DC-55D4A5046C43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15" creationId="{1974B1CF-9FD6-4CA6-88AF-067AB3E92B35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16" creationId="{6F6117AB-6BED-48FB-B474-93B8F68DB1E0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17" creationId="{6CF1E460-69B3-4F4B-BC4F-08FD43373921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18" creationId="{F32EC46B-02CA-4838-9002-5DFE94E98BCD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19" creationId="{AB69BBAB-24D9-4EFB-9B27-6FEA96700E07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20" creationId="{A9D189E3-927B-4AA7-A9A6-D0132E9CC50C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21" creationId="{1C13B43A-4F6E-4FF8-881E-0525283F4276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22" creationId="{FD0AA6C0-22D6-4564-9A5D-2ABA9C6193F1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23" creationId="{5F9C7F6A-9E89-4A5F-AB5A-7D05C195C913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24" creationId="{C78D46DD-2645-4B8D-A77A-DF8315853C09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25" creationId="{FDD36EC5-1488-4865-8E99-923F2C87A4BC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26" creationId="{871291D7-C26F-4FE3-8206-9A125B50CE4E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27" creationId="{8767B5AC-BFF5-4577-B970-3FD8418577D9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28" creationId="{C2424EB8-AC9C-423F-AC44-E23788EC40FE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29" creationId="{BA060A01-2E6E-4EC3-8740-236C66DE6A7F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30" creationId="{3291F209-D057-441A-84F0-5024ADB0BEB7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31" creationId="{0B7775CA-89E4-45F8-B763-660C9EA2E6F1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32" creationId="{9387F8B3-D197-4340-A506-6F9B8A476546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33" creationId="{8392B128-7943-4D48-A5A9-8EB57070F242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34" creationId="{AC4EA082-1FCC-4CD8-9815-0889EEFBB0BC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35" creationId="{1F3AEED9-7996-45BD-9F1E-B3FE270D3474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36" creationId="{8B15E102-F0E6-4B2A-BB31-F4A3662059ED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37" creationId="{6FCAB396-DCA1-47DA-9BE5-4FB8BA1A3727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38" creationId="{A655C617-B6C3-476A-BE45-98606C3355E4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39" creationId="{EB477BF5-33FF-4E85-9418-F8BF1D3C9975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40" creationId="{E8B6C73F-EBC4-4A82-A28F-D1D867356B3A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41" creationId="{9A3C1999-9B18-45F9-B720-5A76DCBE3D81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42" creationId="{C6D6BD00-5588-461B-983F-CBE247D8DB4E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43" creationId="{691FCCBF-05E4-4232-98D1-39DD8933A692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44" creationId="{8A0C2900-3510-4E12-96EC-7601A7590ED4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45" creationId="{261805EC-438F-4698-AD74-2F824743BA73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46" creationId="{A1A9B9B6-BBB5-4619-BAD9-19E6A08BFB2F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47" creationId="{710BC165-8903-406E-B8A7-CA623987AF8A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48" creationId="{428956F8-BB1E-4A26-82DB-72E950860257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49" creationId="{3B774B40-290E-4F82-B3FE-1056F73C4819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50" creationId="{5E4DC77E-51A0-4F14-8160-06CF85DBD3A3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51" creationId="{DEB2724D-87A2-42AC-B5BD-DCEA987B95EF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52" creationId="{34F5E32D-FBE3-4F3C-B607-F38DCD944C98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53" creationId="{4001EFE7-F1FA-4966-8D8A-FED2CF058042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54" creationId="{A249457F-961F-4CBC-84D0-2DE6C56CE37A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55" creationId="{03281139-F924-48C8-B5E6-00EFB70ACD85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56" creationId="{848614EE-B0B2-4449-B9C9-BEE8A5F9015A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57" creationId="{5A8DF1B6-15D1-498C-88AD-CCE54FC6B1B6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58" creationId="{A5EF4040-071B-4448-860E-1425245D7A69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59" creationId="{76DAD438-DE24-430B-8817-EF4903895BAE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60" creationId="{2002AEAE-3EF2-47A6-86A0-AB103E4240F0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61" creationId="{37897849-DFE6-4314-8462-77704FDAF917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62" creationId="{ED7C3976-F284-4F18-B8B0-E371F43FD680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63" creationId="{E11ABDCC-8136-4E0C-818E-C28322015171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64" creationId="{5F69A3F4-9D65-424D-9041-4E37358835BE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65" creationId="{42C6989F-34E7-4542-90C8-36C8230DB868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66" creationId="{2581605C-4EE0-405C-BEE5-BC371FA6003D}"/>
          </ac:inkMkLst>
        </pc:inkChg>
      </pc:sldChg>
      <pc:sldChg chg="del">
        <pc:chgData name="Sherif Khattab" userId="c83b1e15-36f3-4f46-aceb-05aac24c545e" providerId="ADAL" clId="{765E29AF-DB58-4025-A9E7-1BD6AAD1841B}" dt="2021-02-15T05:28:10.479" v="422" actId="47"/>
        <pc:sldMkLst>
          <pc:docMk/>
          <pc:sldMk cId="422302577" sldId="1877"/>
        </pc:sldMkLst>
      </pc:sldChg>
      <pc:sldChg chg="addSp delSp modSp add mod">
        <pc:chgData name="Sherif Khattab" userId="c83b1e15-36f3-4f46-aceb-05aac24c545e" providerId="ADAL" clId="{765E29AF-DB58-4025-A9E7-1BD6AAD1841B}" dt="2021-02-15T06:16:04.300" v="1655" actId="478"/>
        <pc:sldMkLst>
          <pc:docMk/>
          <pc:sldMk cId="1150600414" sldId="1877"/>
        </pc:sldMkLst>
        <pc:grpChg chg="mod">
          <ac:chgData name="Sherif Khattab" userId="c83b1e15-36f3-4f46-aceb-05aac24c545e" providerId="ADAL" clId="{765E29AF-DB58-4025-A9E7-1BD6AAD1841B}" dt="2021-02-15T06:11:05.544" v="1530"/>
          <ac:grpSpMkLst>
            <pc:docMk/>
            <pc:sldMk cId="1150600414" sldId="1877"/>
            <ac:grpSpMk id="62" creationId="{075929D9-778D-4EE5-BD49-E40EF557FBE8}"/>
          </ac:grpSpMkLst>
        </pc:grpChg>
        <pc:grpChg chg="del">
          <ac:chgData name="Sherif Khattab" userId="c83b1e15-36f3-4f46-aceb-05aac24c545e" providerId="ADAL" clId="{765E29AF-DB58-4025-A9E7-1BD6AAD1841B}" dt="2021-02-15T06:10:58.725" v="1525" actId="478"/>
          <ac:grpSpMkLst>
            <pc:docMk/>
            <pc:sldMk cId="1150600414" sldId="1877"/>
            <ac:grpSpMk id="75" creationId="{CF08F5E6-6EB6-4B3D-B75E-F31766647912}"/>
          </ac:grpSpMkLst>
        </pc:grpChg>
        <pc:grpChg chg="del">
          <ac:chgData name="Sherif Khattab" userId="c83b1e15-36f3-4f46-aceb-05aac24c545e" providerId="ADAL" clId="{765E29AF-DB58-4025-A9E7-1BD6AAD1841B}" dt="2021-02-15T06:11:01.314" v="1526" actId="478"/>
          <ac:grpSpMkLst>
            <pc:docMk/>
            <pc:sldMk cId="1150600414" sldId="1877"/>
            <ac:grpSpMk id="77" creationId="{F981D7C6-543C-4D16-9CD2-CFA02EAA6C3F}"/>
          </ac:grpSpMkLst>
        </pc:grpChg>
        <pc:grpChg chg="mod">
          <ac:chgData name="Sherif Khattab" userId="c83b1e15-36f3-4f46-aceb-05aac24c545e" providerId="ADAL" clId="{765E29AF-DB58-4025-A9E7-1BD6AAD1841B}" dt="2021-02-15T06:11:08.168" v="1534"/>
          <ac:grpSpMkLst>
            <pc:docMk/>
            <pc:sldMk cId="1150600414" sldId="1877"/>
            <ac:grpSpMk id="86" creationId="{35E1BCCB-807A-4A81-8D30-51FD5D83F821}"/>
          </ac:grpSpMkLst>
        </pc:grpChg>
        <pc:grpChg chg="add del mod">
          <ac:chgData name="Sherif Khattab" userId="c83b1e15-36f3-4f46-aceb-05aac24c545e" providerId="ADAL" clId="{765E29AF-DB58-4025-A9E7-1BD6AAD1841B}" dt="2021-02-15T06:16:00.890" v="1654" actId="478"/>
          <ac:grpSpMkLst>
            <pc:docMk/>
            <pc:sldMk cId="1150600414" sldId="1877"/>
            <ac:grpSpMk id="228" creationId="{B7D4E6DA-D2A6-494E-858D-6690C91A8E62}"/>
          </ac:grpSpMkLst>
        </pc:grpChg>
        <pc:inkChg chg="add mod">
          <ac:chgData name="Sherif Khattab" userId="c83b1e15-36f3-4f46-aceb-05aac24c545e" providerId="ADAL" clId="{765E29AF-DB58-4025-A9E7-1BD6AAD1841B}" dt="2021-02-15T06:11:05.544" v="1530"/>
          <ac:inkMkLst>
            <pc:docMk/>
            <pc:sldMk cId="1150600414" sldId="1877"/>
            <ac:inkMk id="59" creationId="{D4CD3800-8575-4A4B-9AC8-43AFD0627BF3}"/>
          </ac:inkMkLst>
        </pc:inkChg>
        <pc:inkChg chg="add mod">
          <ac:chgData name="Sherif Khattab" userId="c83b1e15-36f3-4f46-aceb-05aac24c545e" providerId="ADAL" clId="{765E29AF-DB58-4025-A9E7-1BD6AAD1841B}" dt="2021-02-15T06:11:05.544" v="1530"/>
          <ac:inkMkLst>
            <pc:docMk/>
            <pc:sldMk cId="1150600414" sldId="1877"/>
            <ac:inkMk id="60" creationId="{FC4F7024-E6A9-4AF2-A582-B5FFFDF44D9F}"/>
          </ac:inkMkLst>
        </pc:inkChg>
        <pc:inkChg chg="add mod">
          <ac:chgData name="Sherif Khattab" userId="c83b1e15-36f3-4f46-aceb-05aac24c545e" providerId="ADAL" clId="{765E29AF-DB58-4025-A9E7-1BD6AAD1841B}" dt="2021-02-15T06:11:05.544" v="1530"/>
          <ac:inkMkLst>
            <pc:docMk/>
            <pc:sldMk cId="1150600414" sldId="1877"/>
            <ac:inkMk id="61" creationId="{CF6568E4-FE2C-47BC-A96F-64828AE73AC7}"/>
          </ac:inkMkLst>
        </pc:inkChg>
        <pc:inkChg chg="add del">
          <ac:chgData name="Sherif Khattab" userId="c83b1e15-36f3-4f46-aceb-05aac24c545e" providerId="ADAL" clId="{765E29AF-DB58-4025-A9E7-1BD6AAD1841B}" dt="2021-02-15T06:15:57.192" v="1653" actId="478"/>
          <ac:inkMkLst>
            <pc:docMk/>
            <pc:sldMk cId="1150600414" sldId="1877"/>
            <ac:inkMk id="67" creationId="{0F7A93C4-1463-4136-9278-98CA9992BCFF}"/>
          </ac:inkMkLst>
        </pc:inkChg>
        <pc:inkChg chg="add mod">
          <ac:chgData name="Sherif Khattab" userId="c83b1e15-36f3-4f46-aceb-05aac24c545e" providerId="ADAL" clId="{765E29AF-DB58-4025-A9E7-1BD6AAD1841B}" dt="2021-02-15T06:11:08.168" v="1534"/>
          <ac:inkMkLst>
            <pc:docMk/>
            <pc:sldMk cId="1150600414" sldId="1877"/>
            <ac:inkMk id="83" creationId="{C0F20B1F-A232-4B4A-953B-1C3CEAF1E24B}"/>
          </ac:inkMkLst>
        </pc:inkChg>
        <pc:inkChg chg="add mod">
          <ac:chgData name="Sherif Khattab" userId="c83b1e15-36f3-4f46-aceb-05aac24c545e" providerId="ADAL" clId="{765E29AF-DB58-4025-A9E7-1BD6AAD1841B}" dt="2021-02-15T06:11:08.168" v="1534"/>
          <ac:inkMkLst>
            <pc:docMk/>
            <pc:sldMk cId="1150600414" sldId="1877"/>
            <ac:inkMk id="84" creationId="{AA233A6A-F410-49EE-AD5E-DBDA50C493FE}"/>
          </ac:inkMkLst>
        </pc:inkChg>
        <pc:inkChg chg="add mod">
          <ac:chgData name="Sherif Khattab" userId="c83b1e15-36f3-4f46-aceb-05aac24c545e" providerId="ADAL" clId="{765E29AF-DB58-4025-A9E7-1BD6AAD1841B}" dt="2021-02-15T06:11:08.168" v="1534"/>
          <ac:inkMkLst>
            <pc:docMk/>
            <pc:sldMk cId="1150600414" sldId="1877"/>
            <ac:inkMk id="85" creationId="{933836F1-79D7-45D3-A067-16164CEDA64C}"/>
          </ac:inkMkLst>
        </pc:inkChg>
        <pc:inkChg chg="add del mod topLvl">
          <ac:chgData name="Sherif Khattab" userId="c83b1e15-36f3-4f46-aceb-05aac24c545e" providerId="ADAL" clId="{765E29AF-DB58-4025-A9E7-1BD6AAD1841B}" dt="2021-02-15T06:16:00.890" v="1654" actId="478"/>
          <ac:inkMkLst>
            <pc:docMk/>
            <pc:sldMk cId="1150600414" sldId="1877"/>
            <ac:inkMk id="90" creationId="{63E715CB-298E-4B92-B12D-620810BF4E31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08" creationId="{65F05E2B-121B-4A7D-B4D6-E25F61784269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09" creationId="{23F852A7-8E55-444C-8A68-0E78739FF772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10" creationId="{69BBA2F1-205C-4A1C-8DB0-46B0284C07B4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11" creationId="{4D783BAE-CE2A-4550-9808-0A8AFF82F276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12" creationId="{E5BB6CDD-CE6D-4F80-97C1-3E2AF991167F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13" creationId="{7B65B67E-4157-4C81-8018-F363AC2C8BAE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14" creationId="{902B7135-EF83-4A4A-88BC-1A0ACDBC2373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15" creationId="{6886398A-6117-4401-9572-97DCF7237854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16" creationId="{50581157-FD0C-45E7-B053-2BEE656BC39F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17" creationId="{53B20B64-35C0-4DC8-9D51-89FC611F5FEC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18" creationId="{E64A2623-5C34-49D3-A2D4-6AAEC6EC80FE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19" creationId="{E208A03A-C59E-40F4-8752-824A90BA085C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20" creationId="{994E3F1A-582E-4271-8AAB-154A2BFF2DEE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21" creationId="{862444B0-F6C3-4932-879F-C4797B180EAE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22" creationId="{0C04D51D-A80B-48D4-B81B-C2EACA363211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23" creationId="{14CA4E3E-95F1-45AE-8A9C-4AAA207C8DDB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24" creationId="{83EB18F9-63FA-453B-B41D-9776D0EFE362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25" creationId="{C8957839-99D7-4CFF-B224-6E470C940369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26" creationId="{B5848995-F35B-4D44-ACD8-FB2ED19D514E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27" creationId="{6DFCE969-521C-4309-9B90-7A66185657E2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28" creationId="{DCD2B937-5F92-4D46-A429-0944CFD8AE79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29" creationId="{C16BFC8D-078C-41FD-9545-659EABC04B80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30" creationId="{3554681E-C215-4113-A5E7-E976A91780D6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31" creationId="{4F7020AE-E8EE-4A96-BBB7-23F4527DA3A3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32" creationId="{DDFBC99E-E08D-4C23-826F-FC6AC495347C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33" creationId="{E7394752-D0B6-414F-BB3D-C7E79A405A0D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34" creationId="{89F57BF7-DE72-41B6-A50D-E1C024A94624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35" creationId="{1B367C32-C6D0-41D0-8C72-9D69BC9F2102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36" creationId="{21E3AE4B-EEB2-48CE-80EA-E1BCC67F675A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37" creationId="{F61A3037-D4AE-464C-AC7A-E31BC51E1183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38" creationId="{CD581F09-2EEA-491B-9867-995AEDAB50DE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39" creationId="{E2DFF4C1-9972-4A33-A31F-94EE5C496FEA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40" creationId="{F1F4A8F7-C34C-4C68-9056-2028E5B688CB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41" creationId="{5874BAEC-A384-4DEE-B454-3EAB84308169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42" creationId="{CF8A3700-03F6-4FA0-9917-5BCA36F58338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43" creationId="{DA0510C8-AA96-41B1-A5C8-45F02FE1F140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44" creationId="{579BCE9F-D634-4786-89C7-83B7D90EB272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45" creationId="{9BAE2743-C26D-417E-8002-B8F005E928E3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46" creationId="{B0301B45-4906-4144-A8E1-2B0EC706E8AA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47" creationId="{AAF23EC8-E2A7-44FD-9518-861B40733D09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48" creationId="{0B3747E4-051D-47A1-B112-DBE1C8FE7204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49" creationId="{21DA0B5A-0F75-4B5E-880E-9717C4F5DF10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50" creationId="{C635AEBF-3F84-4BB3-BE8D-1892D1433D43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51" creationId="{9356FB54-9728-40BF-902E-94ADB4846D01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52" creationId="{0FE89A59-13CA-4F63-8793-A54C15874BEE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53" creationId="{6F8978DB-CE39-41E1-859A-6FE00D622D1A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54" creationId="{E82E1DCB-DF79-45A7-808B-A7BA9F11A0B0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55" creationId="{69C8F739-FDD7-442E-A3AC-979B9DEFD796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56" creationId="{8C5B005B-D28F-4B01-A415-2C8BD9908957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57" creationId="{CAB303CE-C7B6-4018-8863-0982275BD77A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58" creationId="{A845CF0B-91FA-4EB7-BBA0-D30E0A33C468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59" creationId="{D01AA587-11E4-4B11-AFDC-30EC3A020B1D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60" creationId="{448FA34D-50AF-425A-9662-F7A5308BB74C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61" creationId="{8689A208-EFBF-4E53-9BBE-CC2AC5DBA933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62" creationId="{C791DD46-9058-4F03-9517-5AF45E420378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63" creationId="{7AB0381A-7584-4991-8C46-CE74EB5B993C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64" creationId="{84E4CCBD-F9BA-43E3-8FA3-5997CDC35695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65" creationId="{D15CC5C7-DDEF-496F-90BF-5C031D8278EF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66" creationId="{2A115C22-3B43-4590-B72F-44F93B5B26AE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67" creationId="{390DC754-5FF8-4CA2-BAB8-5731B38073A5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68" creationId="{805A9EA3-0F5B-4E05-ABEB-42346E82035F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69" creationId="{B11BCC12-D3AF-4B5B-82D6-F389BB33022F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70" creationId="{5E329BBB-1472-4FF9-9D3F-3EEAA3CC25BF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71" creationId="{1EAEB373-D04D-4737-B2A6-80EC22E9A59C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72" creationId="{0974E14C-E4D2-4D69-A728-EBFE4E40CECE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73" creationId="{D505F505-D86E-495C-AE65-2EAF74A3BDF6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74" creationId="{68A5B5D3-C1B1-42A1-AB24-D37A88DBA286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75" creationId="{0832FFD9-8F3F-47BC-9754-1FB8E1DDF9EC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76" creationId="{814FD0CB-10EE-48E3-9A3A-E4CA72725BCB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77" creationId="{1BE273AF-B9FB-4285-A03D-20DA15AD87AC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78" creationId="{8491A32D-88FE-4D74-B7B3-7AD8846DB305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79" creationId="{D014B3C3-E86B-409E-8431-49FDAE7D787B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80" creationId="{E7A3ED21-BB33-46DB-BD36-54E830ACB40A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81" creationId="{FB709685-BE84-4737-A9BC-04F6BAFC8EB8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82" creationId="{886CD159-9A63-4506-9D4F-E55CC4FF37C5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83" creationId="{14CC591E-9113-42B7-A5BC-2F4C663FB34B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84" creationId="{35829C96-C4F0-4D06-9485-2D82C2239342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85" creationId="{2C1EB19D-E59A-40DB-8096-97A664E96031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86" creationId="{56F205BF-A355-4517-947E-55CD9FF24A43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87" creationId="{71B05556-568B-412E-9FBC-77A37ECB59DD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88" creationId="{B5F63C05-78E1-4823-A6F9-E1501D7984E1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89" creationId="{F9D7A4B4-59F1-4093-A8DA-CD97FE828FD7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90" creationId="{034E0203-7CFD-40D2-BDC1-F6FC59B037BE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91" creationId="{3F8549C8-8DD1-4C2B-952C-2719F51F89E4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92" creationId="{CCD4F7E1-ADC6-4365-BD51-3AF8E7C52264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93" creationId="{0029017D-E725-4737-8B17-D59724EFA731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94" creationId="{A9CA43DD-5D98-4C8F-8B50-A7D32BE06695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95" creationId="{D2905A81-58DC-44B5-B615-C4F0E13294B7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96" creationId="{AE3A0E7D-43F4-4957-8DE0-2E1E24A8F9E8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97" creationId="{19A68D06-74FA-48E5-B691-860251C90DA4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98" creationId="{66AE5ABE-86AB-4206-A2CF-1E006114887E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99" creationId="{2C3556C9-17B6-4072-8549-7721EBDDF378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00" creationId="{7D0CF682-2377-48A3-B67D-DA5E17B6C32A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01" creationId="{ED35E59B-FDD6-4B03-A6E5-18A01D301FE9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02" creationId="{83FA694D-B338-40A0-AC93-E0284D5E73AA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03" creationId="{BCBFACCF-FF6E-482A-9AAC-7808577B4D04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04" creationId="{56212C0A-2C75-4D7C-9F14-83B6AB23A64F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05" creationId="{3DF6DA71-87C2-4EED-8FB3-3A79C11946C9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06" creationId="{D92E5DF0-599E-4288-95CA-952FFA71E1F9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07" creationId="{44B89ADD-95F3-4DF6-9395-0FC01AB41D81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08" creationId="{4E59F673-33C2-4E41-B502-FEA74039148B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09" creationId="{9625ECD2-7FF1-4717-B4EA-1C6C7D9A689F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10" creationId="{E4F8FAFE-7ED5-45AB-973F-C39B82AB8F19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11" creationId="{933D076B-2BF0-45DA-A26E-ECAFD275AE3D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12" creationId="{0C17165D-815C-4CAC-A229-27EDE93102C7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13" creationId="{1D7D12C9-8662-4292-98A0-AD4530DD414A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14" creationId="{9C639B6E-2D37-40D6-9797-191E2ED706E9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15" creationId="{BB584000-8FAC-4C46-A2DC-7CBB43B17644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16" creationId="{01F352D4-4FAF-4470-ABD2-C9DE42343880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17" creationId="{FC01032C-DFA7-4398-83C9-B55F7A764529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18" creationId="{AC019C62-1BFA-4789-9710-5890E1407459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19" creationId="{4C03381D-2D0A-41CD-B614-5EC068D14D2A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20" creationId="{95F50A75-D79B-4B91-8718-BBF563FFF973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21" creationId="{53D42174-7136-4AEB-B10B-5B306D2457E4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22" creationId="{CBCD7C15-B157-4F2B-8669-029468CA69B6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23" creationId="{D8AF92F7-2D80-4922-BFCB-5F0E818912C5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24" creationId="{6037B7BF-E064-4FBA-863E-7DF654F51D11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25" creationId="{6A768273-DD08-4873-937F-97840E6A6924}"/>
          </ac:inkMkLst>
        </pc:inkChg>
        <pc:inkChg chg="add del mod topLvl">
          <ac:chgData name="Sherif Khattab" userId="c83b1e15-36f3-4f46-aceb-05aac24c545e" providerId="ADAL" clId="{765E29AF-DB58-4025-A9E7-1BD6AAD1841B}" dt="2021-02-15T06:16:04.300" v="1655" actId="478"/>
          <ac:inkMkLst>
            <pc:docMk/>
            <pc:sldMk cId="1150600414" sldId="1877"/>
            <ac:inkMk id="226" creationId="{299F39EB-273D-4A1D-99F0-114946ECCFE8}"/>
          </ac:inkMkLst>
        </pc:inkChg>
        <pc:inkChg chg="add del mod topLvl">
          <ac:chgData name="Sherif Khattab" userId="c83b1e15-36f3-4f46-aceb-05aac24c545e" providerId="ADAL" clId="{765E29AF-DB58-4025-A9E7-1BD6AAD1841B}" dt="2021-02-15T06:16:00.890" v="1654" actId="478"/>
          <ac:inkMkLst>
            <pc:docMk/>
            <pc:sldMk cId="1150600414" sldId="1877"/>
            <ac:inkMk id="227" creationId="{43CED266-B2D4-448C-899F-FA86E9E7213C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6:16:49.764" v="1670"/>
        <pc:sldMkLst>
          <pc:docMk/>
          <pc:sldMk cId="1431325307" sldId="1878"/>
        </pc:sldMkLst>
        <pc:grpChg chg="del mod">
          <ac:chgData name="Sherif Khattab" userId="c83b1e15-36f3-4f46-aceb-05aac24c545e" providerId="ADAL" clId="{765E29AF-DB58-4025-A9E7-1BD6AAD1841B}" dt="2021-02-15T06:15:10.031" v="1650" actId="478"/>
          <ac:grpSpMkLst>
            <pc:docMk/>
            <pc:sldMk cId="1431325307" sldId="1878"/>
            <ac:grpSpMk id="62" creationId="{075929D9-778D-4EE5-BD49-E40EF557FBE8}"/>
          </ac:grpSpMkLst>
        </pc:grpChg>
        <pc:grpChg chg="mod">
          <ac:chgData name="Sherif Khattab" userId="c83b1e15-36f3-4f46-aceb-05aac24c545e" providerId="ADAL" clId="{765E29AF-DB58-4025-A9E7-1BD6AAD1841B}" dt="2021-02-15T06:16:37.657" v="1662"/>
          <ac:grpSpMkLst>
            <pc:docMk/>
            <pc:sldMk cId="1431325307" sldId="1878"/>
            <ac:grpSpMk id="70" creationId="{681A6CD1-6782-49CC-847F-764FC7475464}"/>
          </ac:grpSpMkLst>
        </pc:grpChg>
        <pc:grpChg chg="del">
          <ac:chgData name="Sherif Khattab" userId="c83b1e15-36f3-4f46-aceb-05aac24c545e" providerId="ADAL" clId="{765E29AF-DB58-4025-A9E7-1BD6AAD1841B}" dt="2021-02-15T06:16:30.140" v="1658" actId="478"/>
          <ac:grpSpMkLst>
            <pc:docMk/>
            <pc:sldMk cId="1431325307" sldId="1878"/>
            <ac:grpSpMk id="73" creationId="{B88A9A75-4EE1-4FA0-8CF1-5639180C7A0D}"/>
          </ac:grpSpMkLst>
        </pc:grpChg>
        <pc:grpChg chg="mod">
          <ac:chgData name="Sherif Khattab" userId="c83b1e15-36f3-4f46-aceb-05aac24c545e" providerId="ADAL" clId="{765E29AF-DB58-4025-A9E7-1BD6AAD1841B}" dt="2021-02-15T06:16:46.638" v="1666"/>
          <ac:grpSpMkLst>
            <pc:docMk/>
            <pc:sldMk cId="1431325307" sldId="1878"/>
            <ac:grpSpMk id="167" creationId="{736ACB73-EC6F-4C32-8E35-4AB8E1DA5ECA}"/>
          </ac:grpSpMkLst>
        </pc:grpChg>
        <pc:grpChg chg="mod">
          <ac:chgData name="Sherif Khattab" userId="c83b1e15-36f3-4f46-aceb-05aac24c545e" providerId="ADAL" clId="{765E29AF-DB58-4025-A9E7-1BD6AAD1841B}" dt="2021-02-15T06:16:49.764" v="1670"/>
          <ac:grpSpMkLst>
            <pc:docMk/>
            <pc:sldMk cId="1431325307" sldId="1878"/>
            <ac:grpSpMk id="171" creationId="{BF369896-CE8E-4088-8B54-D122B735F320}"/>
          </ac:grpSpMkLst>
        </pc:grpChg>
        <pc:grpChg chg="del">
          <ac:chgData name="Sherif Khattab" userId="c83b1e15-36f3-4f46-aceb-05aac24c545e" providerId="ADAL" clId="{765E29AF-DB58-4025-A9E7-1BD6AAD1841B}" dt="2021-02-15T06:16:28.330" v="1656" actId="478"/>
          <ac:grpSpMkLst>
            <pc:docMk/>
            <pc:sldMk cId="1431325307" sldId="1878"/>
            <ac:grpSpMk id="228" creationId="{B7D4E6DA-D2A6-494E-858D-6690C91A8E62}"/>
          </ac:grpSpMkLst>
        </pc:grpChg>
        <pc:inkChg chg="add">
          <ac:chgData name="Sherif Khattab" userId="c83b1e15-36f3-4f46-aceb-05aac24c545e" providerId="ADAL" clId="{765E29AF-DB58-4025-A9E7-1BD6AAD1841B}" dt="2021-02-15T06:15:28.545" v="1651" actId="9405"/>
          <ac:inkMkLst>
            <pc:docMk/>
            <pc:sldMk cId="1431325307" sldId="1878"/>
            <ac:inkMk id="63" creationId="{C749971E-62DE-4041-A239-9AF716EA30E1}"/>
          </ac:inkMkLst>
        </pc:inkChg>
        <pc:inkChg chg="add mod">
          <ac:chgData name="Sherif Khattab" userId="c83b1e15-36f3-4f46-aceb-05aac24c545e" providerId="ADAL" clId="{765E29AF-DB58-4025-A9E7-1BD6AAD1841B}" dt="2021-02-15T06:16:37.657" v="1662"/>
          <ac:inkMkLst>
            <pc:docMk/>
            <pc:sldMk cId="1431325307" sldId="1878"/>
            <ac:inkMk id="64" creationId="{5E99B167-9EE9-4952-8557-D02DF8D8E200}"/>
          </ac:inkMkLst>
        </pc:inkChg>
        <pc:inkChg chg="add mod">
          <ac:chgData name="Sherif Khattab" userId="c83b1e15-36f3-4f46-aceb-05aac24c545e" providerId="ADAL" clId="{765E29AF-DB58-4025-A9E7-1BD6AAD1841B}" dt="2021-02-15T06:16:37.657" v="1662"/>
          <ac:inkMkLst>
            <pc:docMk/>
            <pc:sldMk cId="1431325307" sldId="1878"/>
            <ac:inkMk id="65" creationId="{4A9C2F1C-7657-4FF8-85D5-29C1FCD0E832}"/>
          </ac:inkMkLst>
        </pc:inkChg>
        <pc:inkChg chg="add mod">
          <ac:chgData name="Sherif Khattab" userId="c83b1e15-36f3-4f46-aceb-05aac24c545e" providerId="ADAL" clId="{765E29AF-DB58-4025-A9E7-1BD6AAD1841B}" dt="2021-02-15T06:16:37.657" v="1662"/>
          <ac:inkMkLst>
            <pc:docMk/>
            <pc:sldMk cId="1431325307" sldId="1878"/>
            <ac:inkMk id="66" creationId="{FF01270E-F9F2-4D4E-84C2-046617A484CF}"/>
          </ac:inkMkLst>
        </pc:inkChg>
        <pc:inkChg chg="del">
          <ac:chgData name="Sherif Khattab" userId="c83b1e15-36f3-4f46-aceb-05aac24c545e" providerId="ADAL" clId="{765E29AF-DB58-4025-A9E7-1BD6AAD1841B}" dt="2021-02-15T06:16:29.290" v="1657" actId="478"/>
          <ac:inkMkLst>
            <pc:docMk/>
            <pc:sldMk cId="1431325307" sldId="1878"/>
            <ac:inkMk id="67" creationId="{0F7A93C4-1463-4136-9278-98CA9992BCFF}"/>
          </ac:inkMkLst>
        </pc:inkChg>
        <pc:inkChg chg="add mod">
          <ac:chgData name="Sherif Khattab" userId="c83b1e15-36f3-4f46-aceb-05aac24c545e" providerId="ADAL" clId="{765E29AF-DB58-4025-A9E7-1BD6AAD1841B}" dt="2021-02-15T06:16:46.638" v="1666"/>
          <ac:inkMkLst>
            <pc:docMk/>
            <pc:sldMk cId="1431325307" sldId="1878"/>
            <ac:inkMk id="71" creationId="{F78668EB-2CDA-459F-A8A7-3F7C3147A60A}"/>
          </ac:inkMkLst>
        </pc:inkChg>
        <pc:inkChg chg="add mod">
          <ac:chgData name="Sherif Khattab" userId="c83b1e15-36f3-4f46-aceb-05aac24c545e" providerId="ADAL" clId="{765E29AF-DB58-4025-A9E7-1BD6AAD1841B}" dt="2021-02-15T06:16:46.638" v="1666"/>
          <ac:inkMkLst>
            <pc:docMk/>
            <pc:sldMk cId="1431325307" sldId="1878"/>
            <ac:inkMk id="75" creationId="{6D8949EC-56B5-4422-A4A1-E076E03DCBD7}"/>
          </ac:inkMkLst>
        </pc:inkChg>
        <pc:inkChg chg="add mod">
          <ac:chgData name="Sherif Khattab" userId="c83b1e15-36f3-4f46-aceb-05aac24c545e" providerId="ADAL" clId="{765E29AF-DB58-4025-A9E7-1BD6AAD1841B}" dt="2021-02-15T06:16:46.638" v="1666"/>
          <ac:inkMkLst>
            <pc:docMk/>
            <pc:sldMk cId="1431325307" sldId="1878"/>
            <ac:inkMk id="77" creationId="{D9C56F3B-5287-441B-BAE1-A0963008695D}"/>
          </ac:inkMkLst>
        </pc:inkChg>
        <pc:inkChg chg="add mod">
          <ac:chgData name="Sherif Khattab" userId="c83b1e15-36f3-4f46-aceb-05aac24c545e" providerId="ADAL" clId="{765E29AF-DB58-4025-A9E7-1BD6AAD1841B}" dt="2021-02-15T06:16:49.764" v="1670"/>
          <ac:inkMkLst>
            <pc:docMk/>
            <pc:sldMk cId="1431325307" sldId="1878"/>
            <ac:inkMk id="168" creationId="{DD7738DD-30DF-44FE-A63D-7B91120F0AD9}"/>
          </ac:inkMkLst>
        </pc:inkChg>
        <pc:inkChg chg="add mod">
          <ac:chgData name="Sherif Khattab" userId="c83b1e15-36f3-4f46-aceb-05aac24c545e" providerId="ADAL" clId="{765E29AF-DB58-4025-A9E7-1BD6AAD1841B}" dt="2021-02-15T06:16:49.764" v="1670"/>
          <ac:inkMkLst>
            <pc:docMk/>
            <pc:sldMk cId="1431325307" sldId="1878"/>
            <ac:inkMk id="169" creationId="{AC2DF76D-A088-4AE5-8D65-6E6C77A3CC77}"/>
          </ac:inkMkLst>
        </pc:inkChg>
        <pc:inkChg chg="add mod">
          <ac:chgData name="Sherif Khattab" userId="c83b1e15-36f3-4f46-aceb-05aac24c545e" providerId="ADAL" clId="{765E29AF-DB58-4025-A9E7-1BD6AAD1841B}" dt="2021-02-15T06:16:49.764" v="1670"/>
          <ac:inkMkLst>
            <pc:docMk/>
            <pc:sldMk cId="1431325307" sldId="1878"/>
            <ac:inkMk id="170" creationId="{02B851E4-B6CA-4B04-9F33-779FE3CE1D1C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6:17:35.635" v="1685"/>
        <pc:sldMkLst>
          <pc:docMk/>
          <pc:sldMk cId="2558269334" sldId="1879"/>
        </pc:sldMkLst>
        <pc:grpChg chg="mod">
          <ac:chgData name="Sherif Khattab" userId="c83b1e15-36f3-4f46-aceb-05aac24c545e" providerId="ADAL" clId="{765E29AF-DB58-4025-A9E7-1BD6AAD1841B}" dt="2021-02-15T06:17:07.013" v="1676"/>
          <ac:grpSpMkLst>
            <pc:docMk/>
            <pc:sldMk cId="2558269334" sldId="1879"/>
            <ac:grpSpMk id="62" creationId="{DE612882-24BF-46B8-BE35-B75C71D281EC}"/>
          </ac:grpSpMkLst>
        </pc:grpChg>
        <pc:grpChg chg="del">
          <ac:chgData name="Sherif Khattab" userId="c83b1e15-36f3-4f46-aceb-05aac24c545e" providerId="ADAL" clId="{765E29AF-DB58-4025-A9E7-1BD6AAD1841B}" dt="2021-02-15T06:17:01.781" v="1672" actId="478"/>
          <ac:grpSpMkLst>
            <pc:docMk/>
            <pc:sldMk cId="2558269334" sldId="1879"/>
            <ac:grpSpMk id="70" creationId="{681A6CD1-6782-49CC-847F-764FC7475464}"/>
          </ac:grpSpMkLst>
        </pc:grpChg>
        <pc:grpChg chg="mod">
          <ac:chgData name="Sherif Khattab" userId="c83b1e15-36f3-4f46-aceb-05aac24c545e" providerId="ADAL" clId="{765E29AF-DB58-4025-A9E7-1BD6AAD1841B}" dt="2021-02-15T06:17:32.138" v="1681"/>
          <ac:grpSpMkLst>
            <pc:docMk/>
            <pc:sldMk cId="2558269334" sldId="1879"/>
            <ac:grpSpMk id="73" creationId="{82C633CD-5870-4035-A5E4-EC3C5E836A16}"/>
          </ac:grpSpMkLst>
        </pc:grpChg>
        <pc:grpChg chg="del">
          <ac:chgData name="Sherif Khattab" userId="c83b1e15-36f3-4f46-aceb-05aac24c545e" providerId="ADAL" clId="{765E29AF-DB58-4025-A9E7-1BD6AAD1841B}" dt="2021-02-15T06:17:26.862" v="1677" actId="478"/>
          <ac:grpSpMkLst>
            <pc:docMk/>
            <pc:sldMk cId="2558269334" sldId="1879"/>
            <ac:grpSpMk id="171" creationId="{BF369896-CE8E-4088-8B54-D122B735F320}"/>
          </ac:grpSpMkLst>
        </pc:grpChg>
        <pc:grpChg chg="mod">
          <ac:chgData name="Sherif Khattab" userId="c83b1e15-36f3-4f46-aceb-05aac24c545e" providerId="ADAL" clId="{765E29AF-DB58-4025-A9E7-1BD6AAD1841B}" dt="2021-02-15T06:17:35.635" v="1685"/>
          <ac:grpSpMkLst>
            <pc:docMk/>
            <pc:sldMk cId="2558269334" sldId="1879"/>
            <ac:grpSpMk id="174" creationId="{42A2FB26-E210-4E5B-9E01-CBF3664EB854}"/>
          </ac:grpSpMkLst>
        </pc:grpChg>
        <pc:inkChg chg="add mod">
          <ac:chgData name="Sherif Khattab" userId="c83b1e15-36f3-4f46-aceb-05aac24c545e" providerId="ADAL" clId="{765E29AF-DB58-4025-A9E7-1BD6AAD1841B}" dt="2021-02-15T06:17:07.013" v="1676"/>
          <ac:inkMkLst>
            <pc:docMk/>
            <pc:sldMk cId="2558269334" sldId="1879"/>
            <ac:inkMk id="59" creationId="{712D82DA-9F45-4F34-81D7-10E0811620F1}"/>
          </ac:inkMkLst>
        </pc:inkChg>
        <pc:inkChg chg="add mod">
          <ac:chgData name="Sherif Khattab" userId="c83b1e15-36f3-4f46-aceb-05aac24c545e" providerId="ADAL" clId="{765E29AF-DB58-4025-A9E7-1BD6AAD1841B}" dt="2021-02-15T06:17:07.013" v="1676"/>
          <ac:inkMkLst>
            <pc:docMk/>
            <pc:sldMk cId="2558269334" sldId="1879"/>
            <ac:inkMk id="60" creationId="{06C80567-FDC9-4F02-8A4C-5E1005D60BB0}"/>
          </ac:inkMkLst>
        </pc:inkChg>
        <pc:inkChg chg="add mod">
          <ac:chgData name="Sherif Khattab" userId="c83b1e15-36f3-4f46-aceb-05aac24c545e" providerId="ADAL" clId="{765E29AF-DB58-4025-A9E7-1BD6AAD1841B}" dt="2021-02-15T06:17:07.013" v="1676"/>
          <ac:inkMkLst>
            <pc:docMk/>
            <pc:sldMk cId="2558269334" sldId="1879"/>
            <ac:inkMk id="61" creationId="{90F167F0-954C-4B07-B64A-6DA13219D940}"/>
          </ac:inkMkLst>
        </pc:inkChg>
        <pc:inkChg chg="add mod">
          <ac:chgData name="Sherif Khattab" userId="c83b1e15-36f3-4f46-aceb-05aac24c545e" providerId="ADAL" clId="{765E29AF-DB58-4025-A9E7-1BD6AAD1841B}" dt="2021-02-15T06:17:32.138" v="1681"/>
          <ac:inkMkLst>
            <pc:docMk/>
            <pc:sldMk cId="2558269334" sldId="1879"/>
            <ac:inkMk id="67" creationId="{21464257-8EE2-47D4-97B7-2EF4D162BB88}"/>
          </ac:inkMkLst>
        </pc:inkChg>
        <pc:inkChg chg="add mod">
          <ac:chgData name="Sherif Khattab" userId="c83b1e15-36f3-4f46-aceb-05aac24c545e" providerId="ADAL" clId="{765E29AF-DB58-4025-A9E7-1BD6AAD1841B}" dt="2021-02-15T06:17:32.138" v="1681"/>
          <ac:inkMkLst>
            <pc:docMk/>
            <pc:sldMk cId="2558269334" sldId="1879"/>
            <ac:inkMk id="68" creationId="{043D058A-91AA-4D8C-9E63-89507AA73EA0}"/>
          </ac:inkMkLst>
        </pc:inkChg>
        <pc:inkChg chg="add mod">
          <ac:chgData name="Sherif Khattab" userId="c83b1e15-36f3-4f46-aceb-05aac24c545e" providerId="ADAL" clId="{765E29AF-DB58-4025-A9E7-1BD6AAD1841B}" dt="2021-02-15T06:17:32.138" v="1681"/>
          <ac:inkMkLst>
            <pc:docMk/>
            <pc:sldMk cId="2558269334" sldId="1879"/>
            <ac:inkMk id="69" creationId="{21C82E65-C589-462F-8A66-94087553F661}"/>
          </ac:inkMkLst>
        </pc:inkChg>
        <pc:inkChg chg="add mod">
          <ac:chgData name="Sherif Khattab" userId="c83b1e15-36f3-4f46-aceb-05aac24c545e" providerId="ADAL" clId="{765E29AF-DB58-4025-A9E7-1BD6AAD1841B}" dt="2021-02-15T06:17:35.635" v="1685"/>
          <ac:inkMkLst>
            <pc:docMk/>
            <pc:sldMk cId="2558269334" sldId="1879"/>
            <ac:inkMk id="90" creationId="{4DB10F7B-E10D-4851-95ED-062511FD2CC3}"/>
          </ac:inkMkLst>
        </pc:inkChg>
        <pc:inkChg chg="add mod">
          <ac:chgData name="Sherif Khattab" userId="c83b1e15-36f3-4f46-aceb-05aac24c545e" providerId="ADAL" clId="{765E29AF-DB58-4025-A9E7-1BD6AAD1841B}" dt="2021-02-15T06:17:35.635" v="1685"/>
          <ac:inkMkLst>
            <pc:docMk/>
            <pc:sldMk cId="2558269334" sldId="1879"/>
            <ac:inkMk id="172" creationId="{33CA70F6-E01F-42A1-A3BA-E84670A95DC8}"/>
          </ac:inkMkLst>
        </pc:inkChg>
        <pc:inkChg chg="add mod">
          <ac:chgData name="Sherif Khattab" userId="c83b1e15-36f3-4f46-aceb-05aac24c545e" providerId="ADAL" clId="{765E29AF-DB58-4025-A9E7-1BD6AAD1841B}" dt="2021-02-15T06:17:35.635" v="1685"/>
          <ac:inkMkLst>
            <pc:docMk/>
            <pc:sldMk cId="2558269334" sldId="1879"/>
            <ac:inkMk id="173" creationId="{E237B4EC-5B78-4BAF-970E-45345ED7E4A4}"/>
          </ac:inkMkLst>
        </pc:inkChg>
      </pc:sldChg>
      <pc:sldChg chg="delSp add mod">
        <pc:chgData name="Sherif Khattab" userId="c83b1e15-36f3-4f46-aceb-05aac24c545e" providerId="ADAL" clId="{765E29AF-DB58-4025-A9E7-1BD6AAD1841B}" dt="2021-02-15T06:17:43.723" v="1687" actId="478"/>
        <pc:sldMkLst>
          <pc:docMk/>
          <pc:sldMk cId="345647495" sldId="1880"/>
        </pc:sldMkLst>
        <pc:grpChg chg="del">
          <ac:chgData name="Sherif Khattab" userId="c83b1e15-36f3-4f46-aceb-05aac24c545e" providerId="ADAL" clId="{765E29AF-DB58-4025-A9E7-1BD6AAD1841B}" dt="2021-02-15T06:17:43.723" v="1687" actId="478"/>
          <ac:grpSpMkLst>
            <pc:docMk/>
            <pc:sldMk cId="345647495" sldId="1880"/>
            <ac:grpSpMk id="62" creationId="{DE612882-24BF-46B8-BE35-B75C71D281EC}"/>
          </ac:grpSpMkLst>
        </pc:grpChg>
      </pc:sldChg>
      <pc:sldChg chg="addSp delSp modSp add mod">
        <pc:chgData name="Sherif Khattab" userId="c83b1e15-36f3-4f46-aceb-05aac24c545e" providerId="ADAL" clId="{765E29AF-DB58-4025-A9E7-1BD6AAD1841B}" dt="2021-02-15T07:00:31.579" v="2630" actId="478"/>
        <pc:sldMkLst>
          <pc:docMk/>
          <pc:sldMk cId="3088633130" sldId="1881"/>
        </pc:sldMkLst>
        <pc:spChg chg="mod">
          <ac:chgData name="Sherif Khattab" userId="c83b1e15-36f3-4f46-aceb-05aac24c545e" providerId="ADAL" clId="{765E29AF-DB58-4025-A9E7-1BD6AAD1841B}" dt="2021-02-15T06:20:11.434" v="1695" actId="20577"/>
          <ac:spMkLst>
            <pc:docMk/>
            <pc:sldMk cId="3088633130" sldId="1881"/>
            <ac:spMk id="2" creationId="{0271F974-3E48-49A6-9E5E-8AF491691129}"/>
          </ac:spMkLst>
        </pc:spChg>
        <pc:grpChg chg="mod">
          <ac:chgData name="Sherif Khattab" userId="c83b1e15-36f3-4f46-aceb-05aac24c545e" providerId="ADAL" clId="{765E29AF-DB58-4025-A9E7-1BD6AAD1841B}" dt="2021-02-15T06:59:49.037" v="2537"/>
          <ac:grpSpMkLst>
            <pc:docMk/>
            <pc:sldMk cId="3088633130" sldId="1881"/>
            <ac:grpSpMk id="58" creationId="{06555EAD-E43D-4209-876A-AC2A238DF3C0}"/>
          </ac:grpSpMkLst>
        </pc:grpChg>
        <pc:grpChg chg="del mod">
          <ac:chgData name="Sherif Khattab" userId="c83b1e15-36f3-4f46-aceb-05aac24c545e" providerId="ADAL" clId="{765E29AF-DB58-4025-A9E7-1BD6AAD1841B}" dt="2021-02-15T06:59:03.594" v="2509"/>
          <ac:grpSpMkLst>
            <pc:docMk/>
            <pc:sldMk cId="3088633130" sldId="1881"/>
            <ac:grpSpMk id="62" creationId="{DE612882-24BF-46B8-BE35-B75C71D281EC}"/>
          </ac:grpSpMkLst>
        </pc:grpChg>
        <pc:grpChg chg="del">
          <ac:chgData name="Sherif Khattab" userId="c83b1e15-36f3-4f46-aceb-05aac24c545e" providerId="ADAL" clId="{765E29AF-DB58-4025-A9E7-1BD6AAD1841B}" dt="2021-02-15T07:00:31.579" v="2630" actId="478"/>
          <ac:grpSpMkLst>
            <pc:docMk/>
            <pc:sldMk cId="3088633130" sldId="1881"/>
            <ac:grpSpMk id="73" creationId="{82C633CD-5870-4035-A5E4-EC3C5E836A16}"/>
          </ac:grpSpMkLst>
        </pc:grpChg>
        <pc:grpChg chg="del mod">
          <ac:chgData name="Sherif Khattab" userId="c83b1e15-36f3-4f46-aceb-05aac24c545e" providerId="ADAL" clId="{765E29AF-DB58-4025-A9E7-1BD6AAD1841B}" dt="2021-02-15T06:58:46.086" v="2489"/>
          <ac:grpSpMkLst>
            <pc:docMk/>
            <pc:sldMk cId="3088633130" sldId="1881"/>
            <ac:grpSpMk id="79" creationId="{54ADFD94-CAD5-4B12-853C-9FC0ECDEC1C5}"/>
          </ac:grpSpMkLst>
        </pc:grpChg>
        <pc:grpChg chg="del mod">
          <ac:chgData name="Sherif Khattab" userId="c83b1e15-36f3-4f46-aceb-05aac24c545e" providerId="ADAL" clId="{765E29AF-DB58-4025-A9E7-1BD6AAD1841B}" dt="2021-02-15T06:58:46.086" v="2490"/>
          <ac:grpSpMkLst>
            <pc:docMk/>
            <pc:sldMk cId="3088633130" sldId="1881"/>
            <ac:grpSpMk id="82" creationId="{3482CB0C-018D-47C8-A33D-77E4A4433752}"/>
          </ac:grpSpMkLst>
        </pc:grpChg>
        <pc:grpChg chg="del mod">
          <ac:chgData name="Sherif Khattab" userId="c83b1e15-36f3-4f46-aceb-05aac24c545e" providerId="ADAL" clId="{765E29AF-DB58-4025-A9E7-1BD6AAD1841B}" dt="2021-02-15T06:58:46.089" v="2496"/>
          <ac:grpSpMkLst>
            <pc:docMk/>
            <pc:sldMk cId="3088633130" sldId="1881"/>
            <ac:grpSpMk id="86" creationId="{35E1BCCB-807A-4A81-8D30-51FD5D83F821}"/>
          </ac:grpSpMkLst>
        </pc:grpChg>
        <pc:grpChg chg="del mod">
          <ac:chgData name="Sherif Khattab" userId="c83b1e15-36f3-4f46-aceb-05aac24c545e" providerId="ADAL" clId="{765E29AF-DB58-4025-A9E7-1BD6AAD1841B}" dt="2021-02-15T06:58:46.090" v="2497"/>
          <ac:grpSpMkLst>
            <pc:docMk/>
            <pc:sldMk cId="3088633130" sldId="1881"/>
            <ac:grpSpMk id="89" creationId="{92C501C0-7799-492D-8B77-3D6241EC0505}"/>
          </ac:grpSpMkLst>
        </pc:grpChg>
        <pc:grpChg chg="del mod">
          <ac:chgData name="Sherif Khattab" userId="c83b1e15-36f3-4f46-aceb-05aac24c545e" providerId="ADAL" clId="{765E29AF-DB58-4025-A9E7-1BD6AAD1841B}" dt="2021-02-15T06:58:46.088" v="2495"/>
          <ac:grpSpMkLst>
            <pc:docMk/>
            <pc:sldMk cId="3088633130" sldId="1881"/>
            <ac:grpSpMk id="167" creationId="{736ACB73-EC6F-4C32-8E35-4AB8E1DA5ECA}"/>
          </ac:grpSpMkLst>
        </pc:grpChg>
        <pc:grpChg chg="del mod">
          <ac:chgData name="Sherif Khattab" userId="c83b1e15-36f3-4f46-aceb-05aac24c545e" providerId="ADAL" clId="{765E29AF-DB58-4025-A9E7-1BD6AAD1841B}" dt="2021-02-15T06:58:46.895" v="2503"/>
          <ac:grpSpMkLst>
            <pc:docMk/>
            <pc:sldMk cId="3088633130" sldId="1881"/>
            <ac:grpSpMk id="174" creationId="{42A2FB26-E210-4E5B-9E01-CBF3664EB854}"/>
          </ac:grpSpMkLst>
        </pc:grpChg>
        <pc:grpChg chg="mod">
          <ac:chgData name="Sherif Khattab" userId="c83b1e15-36f3-4f46-aceb-05aac24c545e" providerId="ADAL" clId="{765E29AF-DB58-4025-A9E7-1BD6AAD1841B}" dt="2021-02-15T06:59:19.077" v="2518"/>
          <ac:grpSpMkLst>
            <pc:docMk/>
            <pc:sldMk cId="3088633130" sldId="1881"/>
            <ac:grpSpMk id="490" creationId="{EF1737A8-14B5-4814-945B-3D5719E70EDB}"/>
          </ac:grpSpMkLst>
        </pc:grpChg>
        <pc:grpChg chg="mod">
          <ac:chgData name="Sherif Khattab" userId="c83b1e15-36f3-4f46-aceb-05aac24c545e" providerId="ADAL" clId="{765E29AF-DB58-4025-A9E7-1BD6AAD1841B}" dt="2021-02-15T07:00:09.562" v="2607"/>
          <ac:grpSpMkLst>
            <pc:docMk/>
            <pc:sldMk cId="3088633130" sldId="1881"/>
            <ac:grpSpMk id="504" creationId="{2F97B689-5CF5-4673-BBF9-05607917780B}"/>
          </ac:grpSpMkLst>
        </pc:grpChg>
        <pc:grpChg chg="mod">
          <ac:chgData name="Sherif Khattab" userId="c83b1e15-36f3-4f46-aceb-05aac24c545e" providerId="ADAL" clId="{765E29AF-DB58-4025-A9E7-1BD6AAD1841B}" dt="2021-02-15T07:00:20.089" v="2629"/>
          <ac:grpSpMkLst>
            <pc:docMk/>
            <pc:sldMk cId="3088633130" sldId="1881"/>
            <ac:grpSpMk id="517" creationId="{2EDD4EFB-C1F4-4CD9-A023-3E1B9E9F30BC}"/>
          </ac:grpSpMkLst>
        </pc:grpChg>
        <pc:inkChg chg="mod">
          <ac:chgData name="Sherif Khattab" userId="c83b1e15-36f3-4f46-aceb-05aac24c545e" providerId="ADAL" clId="{765E29AF-DB58-4025-A9E7-1BD6AAD1841B}" dt="2021-02-15T06:58:28.825" v="2482" actId="1076"/>
          <ac:inkMkLst>
            <pc:docMk/>
            <pc:sldMk cId="3088633130" sldId="1881"/>
            <ac:inkMk id="35" creationId="{32F5D4A0-0D4C-4B50-8141-1F65C489FE8E}"/>
          </ac:inkMkLst>
        </pc:inkChg>
        <pc:inkChg chg="mod">
          <ac:chgData name="Sherif Khattab" userId="c83b1e15-36f3-4f46-aceb-05aac24c545e" providerId="ADAL" clId="{765E29AF-DB58-4025-A9E7-1BD6AAD1841B}" dt="2021-02-15T06:58:28.825" v="2482" actId="1076"/>
          <ac:inkMkLst>
            <pc:docMk/>
            <pc:sldMk cId="3088633130" sldId="1881"/>
            <ac:inkMk id="36" creationId="{99CC5502-4447-4A41-B975-7677B67844EC}"/>
          </ac:inkMkLst>
        </pc:inkChg>
        <pc:inkChg chg="mod">
          <ac:chgData name="Sherif Khattab" userId="c83b1e15-36f3-4f46-aceb-05aac24c545e" providerId="ADAL" clId="{765E29AF-DB58-4025-A9E7-1BD6AAD1841B}" dt="2021-02-15T06:58:28.825" v="2482" actId="1076"/>
          <ac:inkMkLst>
            <pc:docMk/>
            <pc:sldMk cId="3088633130" sldId="1881"/>
            <ac:inkMk id="37" creationId="{347788E8-0B45-4772-A747-5E69235DE081}"/>
          </ac:inkMkLst>
        </pc:inkChg>
        <pc:inkChg chg="mod">
          <ac:chgData name="Sherif Khattab" userId="c83b1e15-36f3-4f46-aceb-05aac24c545e" providerId="ADAL" clId="{765E29AF-DB58-4025-A9E7-1BD6AAD1841B}" dt="2021-02-15T06:58:28.825" v="2482" actId="1076"/>
          <ac:inkMkLst>
            <pc:docMk/>
            <pc:sldMk cId="3088633130" sldId="1881"/>
            <ac:inkMk id="38" creationId="{4E6F27A7-9833-4470-AB77-1476E15AA422}"/>
          </ac:inkMkLst>
        </pc:inkChg>
        <pc:inkChg chg="mod">
          <ac:chgData name="Sherif Khattab" userId="c83b1e15-36f3-4f46-aceb-05aac24c545e" providerId="ADAL" clId="{765E29AF-DB58-4025-A9E7-1BD6AAD1841B}" dt="2021-02-15T06:58:28.825" v="2482" actId="1076"/>
          <ac:inkMkLst>
            <pc:docMk/>
            <pc:sldMk cId="3088633130" sldId="1881"/>
            <ac:inkMk id="39" creationId="{29DB441E-181E-460F-8830-9F19FD130D4B}"/>
          </ac:inkMkLst>
        </pc:inkChg>
        <pc:inkChg chg="mod">
          <ac:chgData name="Sherif Khattab" userId="c83b1e15-36f3-4f46-aceb-05aac24c545e" providerId="ADAL" clId="{765E29AF-DB58-4025-A9E7-1BD6AAD1841B}" dt="2021-02-15T06:58:28.825" v="2482" actId="1076"/>
          <ac:inkMkLst>
            <pc:docMk/>
            <pc:sldMk cId="3088633130" sldId="1881"/>
            <ac:inkMk id="40" creationId="{7B56F27A-F82A-42AC-89F6-3ABEE59986BB}"/>
          </ac:inkMkLst>
        </pc:inkChg>
        <pc:inkChg chg="mod">
          <ac:chgData name="Sherif Khattab" userId="c83b1e15-36f3-4f46-aceb-05aac24c545e" providerId="ADAL" clId="{765E29AF-DB58-4025-A9E7-1BD6AAD1841B}" dt="2021-02-15T06:58:28.825" v="2482" actId="1076"/>
          <ac:inkMkLst>
            <pc:docMk/>
            <pc:sldMk cId="3088633130" sldId="1881"/>
            <ac:inkMk id="41" creationId="{D50E97AB-4E42-419C-BDF9-A6C41462803D}"/>
          </ac:inkMkLst>
        </pc:inkChg>
        <pc:inkChg chg="mod">
          <ac:chgData name="Sherif Khattab" userId="c83b1e15-36f3-4f46-aceb-05aac24c545e" providerId="ADAL" clId="{765E29AF-DB58-4025-A9E7-1BD6AAD1841B}" dt="2021-02-15T06:58:28.825" v="2482" actId="1076"/>
          <ac:inkMkLst>
            <pc:docMk/>
            <pc:sldMk cId="3088633130" sldId="1881"/>
            <ac:inkMk id="42" creationId="{4285EBE4-9E4E-44AE-B6B3-1FBE0230CDDB}"/>
          </ac:inkMkLst>
        </pc:inkChg>
        <pc:inkChg chg="mod">
          <ac:chgData name="Sherif Khattab" userId="c83b1e15-36f3-4f46-aceb-05aac24c545e" providerId="ADAL" clId="{765E29AF-DB58-4025-A9E7-1BD6AAD1841B}" dt="2021-02-15T06:59:49.037" v="2537"/>
          <ac:inkMkLst>
            <pc:docMk/>
            <pc:sldMk cId="3088633130" sldId="1881"/>
            <ac:inkMk id="44" creationId="{4479653C-7CAE-423E-AA3B-B9AC0BFFE6F9}"/>
          </ac:inkMkLst>
        </pc:inkChg>
        <pc:inkChg chg="mod">
          <ac:chgData name="Sherif Khattab" userId="c83b1e15-36f3-4f46-aceb-05aac24c545e" providerId="ADAL" clId="{765E29AF-DB58-4025-A9E7-1BD6AAD1841B}" dt="2021-02-15T06:59:49.037" v="2537"/>
          <ac:inkMkLst>
            <pc:docMk/>
            <pc:sldMk cId="3088633130" sldId="1881"/>
            <ac:inkMk id="45" creationId="{43ABD00F-2724-40A2-AC7A-54A7B161061B}"/>
          </ac:inkMkLst>
        </pc:inkChg>
        <pc:inkChg chg="mod">
          <ac:chgData name="Sherif Khattab" userId="c83b1e15-36f3-4f46-aceb-05aac24c545e" providerId="ADAL" clId="{765E29AF-DB58-4025-A9E7-1BD6AAD1841B}" dt="2021-02-15T06:59:49.037" v="2537"/>
          <ac:inkMkLst>
            <pc:docMk/>
            <pc:sldMk cId="3088633130" sldId="1881"/>
            <ac:inkMk id="46" creationId="{C831913F-D718-4A75-B721-F20D172223A7}"/>
          </ac:inkMkLst>
        </pc:inkChg>
        <pc:inkChg chg="mod">
          <ac:chgData name="Sherif Khattab" userId="c83b1e15-36f3-4f46-aceb-05aac24c545e" providerId="ADAL" clId="{765E29AF-DB58-4025-A9E7-1BD6AAD1841B}" dt="2021-02-15T06:59:49.037" v="2537"/>
          <ac:inkMkLst>
            <pc:docMk/>
            <pc:sldMk cId="3088633130" sldId="1881"/>
            <ac:inkMk id="47" creationId="{8D3F1693-A00D-4D70-BD17-105D3A5482FA}"/>
          </ac:inkMkLst>
        </pc:inkChg>
        <pc:inkChg chg="mod">
          <ac:chgData name="Sherif Khattab" userId="c83b1e15-36f3-4f46-aceb-05aac24c545e" providerId="ADAL" clId="{765E29AF-DB58-4025-A9E7-1BD6AAD1841B}" dt="2021-02-15T06:59:49.037" v="2537"/>
          <ac:inkMkLst>
            <pc:docMk/>
            <pc:sldMk cId="3088633130" sldId="1881"/>
            <ac:inkMk id="48" creationId="{9EC46C5D-3501-411C-B491-7C5BCE182B3B}"/>
          </ac:inkMkLst>
        </pc:inkChg>
        <pc:inkChg chg="mod">
          <ac:chgData name="Sherif Khattab" userId="c83b1e15-36f3-4f46-aceb-05aac24c545e" providerId="ADAL" clId="{765E29AF-DB58-4025-A9E7-1BD6AAD1841B}" dt="2021-02-15T06:59:49.037" v="2537"/>
          <ac:inkMkLst>
            <pc:docMk/>
            <pc:sldMk cId="3088633130" sldId="1881"/>
            <ac:inkMk id="49" creationId="{5ADD6F04-8308-42E2-9D0B-BBE84E137C05}"/>
          </ac:inkMkLst>
        </pc:inkChg>
        <pc:inkChg chg="mod">
          <ac:chgData name="Sherif Khattab" userId="c83b1e15-36f3-4f46-aceb-05aac24c545e" providerId="ADAL" clId="{765E29AF-DB58-4025-A9E7-1BD6AAD1841B}" dt="2021-02-15T06:59:49.037" v="2537"/>
          <ac:inkMkLst>
            <pc:docMk/>
            <pc:sldMk cId="3088633130" sldId="1881"/>
            <ac:inkMk id="50" creationId="{EAD6BA86-D8D2-40F2-982E-4CB3B48355CC}"/>
          </ac:inkMkLst>
        </pc:inkChg>
        <pc:inkChg chg="mod">
          <ac:chgData name="Sherif Khattab" userId="c83b1e15-36f3-4f46-aceb-05aac24c545e" providerId="ADAL" clId="{765E29AF-DB58-4025-A9E7-1BD6AAD1841B}" dt="2021-02-15T06:59:49.037" v="2537"/>
          <ac:inkMkLst>
            <pc:docMk/>
            <pc:sldMk cId="3088633130" sldId="1881"/>
            <ac:inkMk id="51" creationId="{FF24ACF7-41B2-432E-9646-315798FE6163}"/>
          </ac:inkMkLst>
        </pc:inkChg>
        <pc:inkChg chg="mod">
          <ac:chgData name="Sherif Khattab" userId="c83b1e15-36f3-4f46-aceb-05aac24c545e" providerId="ADAL" clId="{765E29AF-DB58-4025-A9E7-1BD6AAD1841B}" dt="2021-02-15T06:59:49.037" v="2537"/>
          <ac:inkMkLst>
            <pc:docMk/>
            <pc:sldMk cId="3088633130" sldId="1881"/>
            <ac:inkMk id="52" creationId="{807215EA-2DD7-4B78-9540-656A8A9E8B4A}"/>
          </ac:inkMkLst>
        </pc:inkChg>
        <pc:inkChg chg="mod">
          <ac:chgData name="Sherif Khattab" userId="c83b1e15-36f3-4f46-aceb-05aac24c545e" providerId="ADAL" clId="{765E29AF-DB58-4025-A9E7-1BD6AAD1841B}" dt="2021-02-15T06:59:49.037" v="2537"/>
          <ac:inkMkLst>
            <pc:docMk/>
            <pc:sldMk cId="3088633130" sldId="1881"/>
            <ac:inkMk id="53" creationId="{C56ABDA5-A634-4203-B92A-D8FB00A85E16}"/>
          </ac:inkMkLst>
        </pc:inkChg>
        <pc:inkChg chg="mod">
          <ac:chgData name="Sherif Khattab" userId="c83b1e15-36f3-4f46-aceb-05aac24c545e" providerId="ADAL" clId="{765E29AF-DB58-4025-A9E7-1BD6AAD1841B}" dt="2021-02-15T06:59:49.037" v="2537"/>
          <ac:inkMkLst>
            <pc:docMk/>
            <pc:sldMk cId="3088633130" sldId="1881"/>
            <ac:inkMk id="54" creationId="{214CD78F-87DC-4EA2-BDB4-7293C01EB644}"/>
          </ac:inkMkLst>
        </pc:inkChg>
        <pc:inkChg chg="mod">
          <ac:chgData name="Sherif Khattab" userId="c83b1e15-36f3-4f46-aceb-05aac24c545e" providerId="ADAL" clId="{765E29AF-DB58-4025-A9E7-1BD6AAD1841B}" dt="2021-02-15T06:59:49.037" v="2537"/>
          <ac:inkMkLst>
            <pc:docMk/>
            <pc:sldMk cId="3088633130" sldId="1881"/>
            <ac:inkMk id="55" creationId="{D8330FBB-5C6C-44B4-9BBD-58EBBAF389F0}"/>
          </ac:inkMkLst>
        </pc:inkChg>
        <pc:inkChg chg="mod">
          <ac:chgData name="Sherif Khattab" userId="c83b1e15-36f3-4f46-aceb-05aac24c545e" providerId="ADAL" clId="{765E29AF-DB58-4025-A9E7-1BD6AAD1841B}" dt="2021-02-15T06:59:49.037" v="2537"/>
          <ac:inkMkLst>
            <pc:docMk/>
            <pc:sldMk cId="3088633130" sldId="1881"/>
            <ac:inkMk id="56" creationId="{309A71F3-18AC-4F2B-AF35-E76AF82B9BF4}"/>
          </ac:inkMkLst>
        </pc:inkChg>
        <pc:inkChg chg="del mod">
          <ac:chgData name="Sherif Khattab" userId="c83b1e15-36f3-4f46-aceb-05aac24c545e" providerId="ADAL" clId="{765E29AF-DB58-4025-A9E7-1BD6AAD1841B}" dt="2021-02-15T06:59:49.037" v="2537"/>
          <ac:inkMkLst>
            <pc:docMk/>
            <pc:sldMk cId="3088633130" sldId="1881"/>
            <ac:inkMk id="57" creationId="{A2CD7B3F-82D8-4800-818B-BAAD958C3742}"/>
          </ac:inkMkLst>
        </pc:inkChg>
        <pc:inkChg chg="del mod">
          <ac:chgData name="Sherif Khattab" userId="c83b1e15-36f3-4f46-aceb-05aac24c545e" providerId="ADAL" clId="{765E29AF-DB58-4025-A9E7-1BD6AAD1841B}" dt="2021-02-15T06:59:03.214" v="2508"/>
          <ac:inkMkLst>
            <pc:docMk/>
            <pc:sldMk cId="3088633130" sldId="1881"/>
            <ac:inkMk id="59" creationId="{712D82DA-9F45-4F34-81D7-10E0811620F1}"/>
          </ac:inkMkLst>
        </pc:inkChg>
        <pc:inkChg chg="del mod">
          <ac:chgData name="Sherif Khattab" userId="c83b1e15-36f3-4f46-aceb-05aac24c545e" providerId="ADAL" clId="{765E29AF-DB58-4025-A9E7-1BD6AAD1841B}" dt="2021-02-15T06:59:05.040" v="2510"/>
          <ac:inkMkLst>
            <pc:docMk/>
            <pc:sldMk cId="3088633130" sldId="1881"/>
            <ac:inkMk id="60" creationId="{06C80567-FDC9-4F02-8A4C-5E1005D60BB0}"/>
          </ac:inkMkLst>
        </pc:inkChg>
        <pc:inkChg chg="del mod">
          <ac:chgData name="Sherif Khattab" userId="c83b1e15-36f3-4f46-aceb-05aac24c545e" providerId="ADAL" clId="{765E29AF-DB58-4025-A9E7-1BD6AAD1841B}" dt="2021-02-15T06:59:03.594" v="2509"/>
          <ac:inkMkLst>
            <pc:docMk/>
            <pc:sldMk cId="3088633130" sldId="1881"/>
            <ac:inkMk id="61" creationId="{90F167F0-954C-4B07-B64A-6DA13219D940}"/>
          </ac:inkMkLst>
        </pc:inkChg>
        <pc:inkChg chg="add del">
          <ac:chgData name="Sherif Khattab" userId="c83b1e15-36f3-4f46-aceb-05aac24c545e" providerId="ADAL" clId="{765E29AF-DB58-4025-A9E7-1BD6AAD1841B}" dt="2021-02-15T06:58:14.772" v="2478" actId="9405"/>
          <ac:inkMkLst>
            <pc:docMk/>
            <pc:sldMk cId="3088633130" sldId="1881"/>
            <ac:inkMk id="64" creationId="{FB0C8674-FE4E-421E-A355-9742B0DC9220}"/>
          </ac:inkMkLst>
        </pc:inkChg>
        <pc:inkChg chg="add del">
          <ac:chgData name="Sherif Khattab" userId="c83b1e15-36f3-4f46-aceb-05aac24c545e" providerId="ADAL" clId="{765E29AF-DB58-4025-A9E7-1BD6AAD1841B}" dt="2021-02-15T06:59:49.047" v="2571"/>
          <ac:inkMkLst>
            <pc:docMk/>
            <pc:sldMk cId="3088633130" sldId="1881"/>
            <ac:inkMk id="65" creationId="{D4819071-D4AF-4BED-B268-0553C4B719AE}"/>
          </ac:inkMkLst>
        </pc:inkChg>
        <pc:inkChg chg="add mod">
          <ac:chgData name="Sherif Khattab" userId="c83b1e15-36f3-4f46-aceb-05aac24c545e" providerId="ADAL" clId="{765E29AF-DB58-4025-A9E7-1BD6AAD1841B}" dt="2021-02-15T06:59:19.077" v="2518"/>
          <ac:inkMkLst>
            <pc:docMk/>
            <pc:sldMk cId="3088633130" sldId="1881"/>
            <ac:inkMk id="66" creationId="{F05387D3-C611-499B-8227-8AB1BE5F9EB6}"/>
          </ac:inkMkLst>
        </pc:inkChg>
        <pc:inkChg chg="add mod">
          <ac:chgData name="Sherif Khattab" userId="c83b1e15-36f3-4f46-aceb-05aac24c545e" providerId="ADAL" clId="{765E29AF-DB58-4025-A9E7-1BD6AAD1841B}" dt="2021-02-15T06:59:19.077" v="2518"/>
          <ac:inkMkLst>
            <pc:docMk/>
            <pc:sldMk cId="3088633130" sldId="1881"/>
            <ac:inkMk id="70" creationId="{0FAD4112-F103-4708-8809-94A4A2D9293E}"/>
          </ac:inkMkLst>
        </pc:inkChg>
        <pc:inkChg chg="del mod">
          <ac:chgData name="Sherif Khattab" userId="c83b1e15-36f3-4f46-aceb-05aac24c545e" providerId="ADAL" clId="{765E29AF-DB58-4025-A9E7-1BD6AAD1841B}" dt="2021-02-15T06:58:46.091" v="2501"/>
          <ac:inkMkLst>
            <pc:docMk/>
            <pc:sldMk cId="3088633130" sldId="1881"/>
            <ac:inkMk id="71" creationId="{F78668EB-2CDA-459F-A8A7-3F7C3147A60A}"/>
          </ac:inkMkLst>
        </pc:inkChg>
        <pc:inkChg chg="del mod">
          <ac:chgData name="Sherif Khattab" userId="c83b1e15-36f3-4f46-aceb-05aac24c545e" providerId="ADAL" clId="{765E29AF-DB58-4025-A9E7-1BD6AAD1841B}" dt="2021-02-15T06:58:46.086" v="2489"/>
          <ac:inkMkLst>
            <pc:docMk/>
            <pc:sldMk cId="3088633130" sldId="1881"/>
            <ac:inkMk id="72" creationId="{8D9F08F4-716A-4955-8680-6D8F441975D2}"/>
          </ac:inkMkLst>
        </pc:inkChg>
        <pc:inkChg chg="del mod">
          <ac:chgData name="Sherif Khattab" userId="c83b1e15-36f3-4f46-aceb-05aac24c545e" providerId="ADAL" clId="{765E29AF-DB58-4025-A9E7-1BD6AAD1841B}" dt="2021-02-15T06:58:46.087" v="2493"/>
          <ac:inkMkLst>
            <pc:docMk/>
            <pc:sldMk cId="3088633130" sldId="1881"/>
            <ac:inkMk id="74" creationId="{8801D5E6-CA16-44F6-9201-9604FF042C6C}"/>
          </ac:inkMkLst>
        </pc:inkChg>
        <pc:inkChg chg="del">
          <ac:chgData name="Sherif Khattab" userId="c83b1e15-36f3-4f46-aceb-05aac24c545e" providerId="ADAL" clId="{765E29AF-DB58-4025-A9E7-1BD6AAD1841B}" dt="2021-02-15T06:58:46.086" v="2491"/>
          <ac:inkMkLst>
            <pc:docMk/>
            <pc:sldMk cId="3088633130" sldId="1881"/>
            <ac:inkMk id="75" creationId="{6D8949EC-56B5-4422-A4A1-E076E03DCBD7}"/>
          </ac:inkMkLst>
        </pc:inkChg>
        <pc:inkChg chg="del">
          <ac:chgData name="Sherif Khattab" userId="c83b1e15-36f3-4f46-aceb-05aac24c545e" providerId="ADAL" clId="{765E29AF-DB58-4025-A9E7-1BD6AAD1841B}" dt="2021-02-15T06:58:46.083" v="2484"/>
          <ac:inkMkLst>
            <pc:docMk/>
            <pc:sldMk cId="3088633130" sldId="1881"/>
            <ac:inkMk id="76" creationId="{86A7FBD4-B96E-4F4D-853D-0C9574117111}"/>
          </ac:inkMkLst>
        </pc:inkChg>
        <pc:inkChg chg="del mod">
          <ac:chgData name="Sherif Khattab" userId="c83b1e15-36f3-4f46-aceb-05aac24c545e" providerId="ADAL" clId="{765E29AF-DB58-4025-A9E7-1BD6AAD1841B}" dt="2021-02-15T06:58:46.088" v="2495"/>
          <ac:inkMkLst>
            <pc:docMk/>
            <pc:sldMk cId="3088633130" sldId="1881"/>
            <ac:inkMk id="77" creationId="{D9C56F3B-5287-441B-BAE1-A0963008695D}"/>
          </ac:inkMkLst>
        </pc:inkChg>
        <pc:inkChg chg="del mod">
          <ac:chgData name="Sherif Khattab" userId="c83b1e15-36f3-4f46-aceb-05aac24c545e" providerId="ADAL" clId="{765E29AF-DB58-4025-A9E7-1BD6AAD1841B}" dt="2021-02-15T06:58:46.086" v="2490"/>
          <ac:inkMkLst>
            <pc:docMk/>
            <pc:sldMk cId="3088633130" sldId="1881"/>
            <ac:inkMk id="78" creationId="{6FE9F9E2-180D-4C68-A4AC-0DA4C9C7C3CE}"/>
          </ac:inkMkLst>
        </pc:inkChg>
        <pc:inkChg chg="del">
          <ac:chgData name="Sherif Khattab" userId="c83b1e15-36f3-4f46-aceb-05aac24c545e" providerId="ADAL" clId="{765E29AF-DB58-4025-A9E7-1BD6AAD1841B}" dt="2021-02-15T06:58:46.085" v="2486"/>
          <ac:inkMkLst>
            <pc:docMk/>
            <pc:sldMk cId="3088633130" sldId="1881"/>
            <ac:inkMk id="80" creationId="{6BE05AFE-881B-4B18-886E-1FE248844A3F}"/>
          </ac:inkMkLst>
        </pc:inkChg>
        <pc:inkChg chg="del mod">
          <ac:chgData name="Sherif Khattab" userId="c83b1e15-36f3-4f46-aceb-05aac24c545e" providerId="ADAL" clId="{765E29AF-DB58-4025-A9E7-1BD6AAD1841B}" dt="2021-02-15T06:58:46.091" v="2500"/>
          <ac:inkMkLst>
            <pc:docMk/>
            <pc:sldMk cId="3088633130" sldId="1881"/>
            <ac:inkMk id="81" creationId="{62357F5A-2DF7-47A2-B99C-AA7FCDB6C84C}"/>
          </ac:inkMkLst>
        </pc:inkChg>
        <pc:inkChg chg="del mod">
          <ac:chgData name="Sherif Khattab" userId="c83b1e15-36f3-4f46-aceb-05aac24c545e" providerId="ADAL" clId="{765E29AF-DB58-4025-A9E7-1BD6AAD1841B}" dt="2021-02-15T06:58:46.090" v="2499"/>
          <ac:inkMkLst>
            <pc:docMk/>
            <pc:sldMk cId="3088633130" sldId="1881"/>
            <ac:inkMk id="83" creationId="{C0F20B1F-A232-4B4A-953B-1C3CEAF1E24B}"/>
          </ac:inkMkLst>
        </pc:inkChg>
        <pc:inkChg chg="del">
          <ac:chgData name="Sherif Khattab" userId="c83b1e15-36f3-4f46-aceb-05aac24c545e" providerId="ADAL" clId="{765E29AF-DB58-4025-A9E7-1BD6AAD1841B}" dt="2021-02-15T06:58:46.087" v="2492"/>
          <ac:inkMkLst>
            <pc:docMk/>
            <pc:sldMk cId="3088633130" sldId="1881"/>
            <ac:inkMk id="84" creationId="{AA233A6A-F410-49EE-AD5E-DBDA50C493FE}"/>
          </ac:inkMkLst>
        </pc:inkChg>
        <pc:inkChg chg="del mod">
          <ac:chgData name="Sherif Khattab" userId="c83b1e15-36f3-4f46-aceb-05aac24c545e" providerId="ADAL" clId="{765E29AF-DB58-4025-A9E7-1BD6AAD1841B}" dt="2021-02-15T06:58:46.089" v="2496"/>
          <ac:inkMkLst>
            <pc:docMk/>
            <pc:sldMk cId="3088633130" sldId="1881"/>
            <ac:inkMk id="85" creationId="{933836F1-79D7-45D3-A067-16164CEDA64C}"/>
          </ac:inkMkLst>
        </pc:inkChg>
        <pc:inkChg chg="del mod">
          <ac:chgData name="Sherif Khattab" userId="c83b1e15-36f3-4f46-aceb-05aac24c545e" providerId="ADAL" clId="{765E29AF-DB58-4025-A9E7-1BD6AAD1841B}" dt="2021-02-15T06:58:46.090" v="2498"/>
          <ac:inkMkLst>
            <pc:docMk/>
            <pc:sldMk cId="3088633130" sldId="1881"/>
            <ac:inkMk id="87" creationId="{81792BD6-AC02-4809-BBF8-A74413A04A8B}"/>
          </ac:inkMkLst>
        </pc:inkChg>
        <pc:inkChg chg="del">
          <ac:chgData name="Sherif Khattab" userId="c83b1e15-36f3-4f46-aceb-05aac24c545e" providerId="ADAL" clId="{765E29AF-DB58-4025-A9E7-1BD6AAD1841B}" dt="2021-02-15T06:58:46.090" v="2497"/>
          <ac:inkMkLst>
            <pc:docMk/>
            <pc:sldMk cId="3088633130" sldId="1881"/>
            <ac:inkMk id="88" creationId="{2575360B-AFE9-40FA-B681-DFDDCA544875}"/>
          </ac:inkMkLst>
        </pc:inkChg>
        <pc:inkChg chg="del mod">
          <ac:chgData name="Sherif Khattab" userId="c83b1e15-36f3-4f46-aceb-05aac24c545e" providerId="ADAL" clId="{765E29AF-DB58-4025-A9E7-1BD6AAD1841B}" dt="2021-02-15T06:58:47.294" v="2504"/>
          <ac:inkMkLst>
            <pc:docMk/>
            <pc:sldMk cId="3088633130" sldId="1881"/>
            <ac:inkMk id="90" creationId="{4DB10F7B-E10D-4851-95ED-062511FD2CC3}"/>
          </ac:inkMkLst>
        </pc:inkChg>
        <pc:inkChg chg="del">
          <ac:chgData name="Sherif Khattab" userId="c83b1e15-36f3-4f46-aceb-05aac24c545e" providerId="ADAL" clId="{765E29AF-DB58-4025-A9E7-1BD6AAD1841B}" dt="2021-02-15T06:58:46.085" v="2487"/>
          <ac:inkMkLst>
            <pc:docMk/>
            <pc:sldMk cId="3088633130" sldId="1881"/>
            <ac:inkMk id="104" creationId="{D3132228-AAC9-46F0-8B3B-D9B54FFF96C1}"/>
          </ac:inkMkLst>
        </pc:inkChg>
        <pc:inkChg chg="del">
          <ac:chgData name="Sherif Khattab" userId="c83b1e15-36f3-4f46-aceb-05aac24c545e" providerId="ADAL" clId="{765E29AF-DB58-4025-A9E7-1BD6AAD1841B}" dt="2021-02-15T06:58:46.085" v="2488"/>
          <ac:inkMkLst>
            <pc:docMk/>
            <pc:sldMk cId="3088633130" sldId="1881"/>
            <ac:inkMk id="105" creationId="{83C1A962-48AB-4008-ACDF-4B6F4EC1CD49}"/>
          </ac:inkMkLst>
        </pc:inkChg>
        <pc:inkChg chg="del">
          <ac:chgData name="Sherif Khattab" userId="c83b1e15-36f3-4f46-aceb-05aac24c545e" providerId="ADAL" clId="{765E29AF-DB58-4025-A9E7-1BD6AAD1841B}" dt="2021-02-15T06:58:46.087" v="2494"/>
          <ac:inkMkLst>
            <pc:docMk/>
            <pc:sldMk cId="3088633130" sldId="1881"/>
            <ac:inkMk id="106" creationId="{85F6742C-AF19-41B6-AD22-2E6BF43C24CB}"/>
          </ac:inkMkLst>
        </pc:inkChg>
        <pc:inkChg chg="del">
          <ac:chgData name="Sherif Khattab" userId="c83b1e15-36f3-4f46-aceb-05aac24c545e" providerId="ADAL" clId="{765E29AF-DB58-4025-A9E7-1BD6AAD1841B}" dt="2021-02-15T06:58:46.084" v="2485"/>
          <ac:inkMkLst>
            <pc:docMk/>
            <pc:sldMk cId="3088633130" sldId="1881"/>
            <ac:inkMk id="107" creationId="{B07C3B50-ED15-4736-B640-41AB3FBCBC1B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08" creationId="{65F05E2B-121B-4A7D-B4D6-E25F61784269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09" creationId="{23F852A7-8E55-444C-8A68-0E78739FF772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10" creationId="{69BBA2F1-205C-4A1C-8DB0-46B0284C07B4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11" creationId="{4D783BAE-CE2A-4550-9808-0A8AFF82F276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12" creationId="{E5BB6CDD-CE6D-4F80-97C1-3E2AF991167F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13" creationId="{7B65B67E-4157-4C81-8018-F363AC2C8BAE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14" creationId="{902B7135-EF83-4A4A-88BC-1A0ACDBC2373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15" creationId="{6886398A-6117-4401-9572-97DCF7237854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16" creationId="{50581157-FD0C-45E7-B053-2BEE656BC39F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17" creationId="{53B20B64-35C0-4DC8-9D51-89FC611F5FEC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18" creationId="{E64A2623-5C34-49D3-A2D4-6AAEC6EC80FE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19" creationId="{E208A03A-C59E-40F4-8752-824A90BA085C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20" creationId="{994E3F1A-582E-4271-8AAB-154A2BFF2DEE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21" creationId="{862444B0-F6C3-4932-879F-C4797B180EAE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22" creationId="{0C04D51D-A80B-48D4-B81B-C2EACA363211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23" creationId="{14CA4E3E-95F1-45AE-8A9C-4AAA207C8DDB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24" creationId="{83EB18F9-63FA-453B-B41D-9776D0EFE362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25" creationId="{C8957839-99D7-4CFF-B224-6E470C940369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26" creationId="{B5848995-F35B-4D44-ACD8-FB2ED19D514E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27" creationId="{6DFCE969-521C-4309-9B90-7A66185657E2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28" creationId="{DCD2B937-5F92-4D46-A429-0944CFD8AE79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29" creationId="{C16BFC8D-078C-41FD-9545-659EABC04B80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30" creationId="{3554681E-C215-4113-A5E7-E976A91780D6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31" creationId="{4F7020AE-E8EE-4A96-BBB7-23F4527DA3A3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32" creationId="{DDFBC99E-E08D-4C23-826F-FC6AC495347C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33" creationId="{E7394752-D0B6-414F-BB3D-C7E79A405A0D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34" creationId="{89F57BF7-DE72-41B6-A50D-E1C024A94624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35" creationId="{1B367C32-C6D0-41D0-8C72-9D69BC9F2102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36" creationId="{21E3AE4B-EEB2-48CE-80EA-E1BCC67F675A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37" creationId="{F61A3037-D4AE-464C-AC7A-E31BC51E1183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38" creationId="{CD581F09-2EEA-491B-9867-995AEDAB50DE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39" creationId="{E2DFF4C1-9972-4A33-A31F-94EE5C496FEA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40" creationId="{F1F4A8F7-C34C-4C68-9056-2028E5B688CB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41" creationId="{5874BAEC-A384-4DEE-B454-3EAB84308169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42" creationId="{CF8A3700-03F6-4FA0-9917-5BCA36F58338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43" creationId="{DA0510C8-AA96-41B1-A5C8-45F02FE1F140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44" creationId="{579BCE9F-D634-4786-89C7-83B7D90EB272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45" creationId="{9BAE2743-C26D-417E-8002-B8F005E928E3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46" creationId="{B0301B45-4906-4144-A8E1-2B0EC706E8AA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47" creationId="{AAF23EC8-E2A7-44FD-9518-861B40733D09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48" creationId="{0B3747E4-051D-47A1-B112-DBE1C8FE7204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49" creationId="{21DA0B5A-0F75-4B5E-880E-9717C4F5DF10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50" creationId="{C635AEBF-3F84-4BB3-BE8D-1892D1433D43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51" creationId="{9356FB54-9728-40BF-902E-94ADB4846D01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52" creationId="{0FE89A59-13CA-4F63-8793-A54C15874BEE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53" creationId="{6F8978DB-CE39-41E1-859A-6FE00D622D1A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54" creationId="{E82E1DCB-DF79-45A7-808B-A7BA9F11A0B0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55" creationId="{69C8F739-FDD7-442E-A3AC-979B9DEFD796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56" creationId="{8C5B005B-D28F-4B01-A415-2C8BD9908957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57" creationId="{CAB303CE-C7B6-4018-8863-0982275BD77A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58" creationId="{A845CF0B-91FA-4EB7-BBA0-D30E0A33C468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59" creationId="{D01AA587-11E4-4B11-AFDC-30EC3A020B1D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60" creationId="{448FA34D-50AF-425A-9662-F7A5308BB74C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61" creationId="{8689A208-EFBF-4E53-9BBE-CC2AC5DBA933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62" creationId="{C791DD46-9058-4F03-9517-5AF45E420378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63" creationId="{7AB0381A-7584-4991-8C46-CE74EB5B993C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64" creationId="{84E4CCBD-F9BA-43E3-8FA3-5997CDC35695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65" creationId="{D15CC5C7-DDEF-496F-90BF-5C031D8278EF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66" creationId="{2A115C22-3B43-4590-B72F-44F93B5B26AE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68" creationId="{207F5854-DDF5-4838-9538-499DC57EB68A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69" creationId="{95A19497-B792-435B-AD60-7C83FA589F50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70" creationId="{65F85122-0324-4C2E-8463-0F934FA54443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71" creationId="{102EBC32-6971-4EF4-B301-37BFAD87C088}"/>
          </ac:inkMkLst>
        </pc:inkChg>
        <pc:inkChg chg="del mod">
          <ac:chgData name="Sherif Khattab" userId="c83b1e15-36f3-4f46-aceb-05aac24c545e" providerId="ADAL" clId="{765E29AF-DB58-4025-A9E7-1BD6AAD1841B}" dt="2021-02-15T06:58:46.895" v="2503"/>
          <ac:inkMkLst>
            <pc:docMk/>
            <pc:sldMk cId="3088633130" sldId="1881"/>
            <ac:inkMk id="172" creationId="{33CA70F6-E01F-42A1-A3BA-E84670A95DC8}"/>
          </ac:inkMkLst>
        </pc:inkChg>
        <pc:inkChg chg="del">
          <ac:chgData name="Sherif Khattab" userId="c83b1e15-36f3-4f46-aceb-05aac24c545e" providerId="ADAL" clId="{765E29AF-DB58-4025-A9E7-1BD6AAD1841B}" dt="2021-02-15T06:58:46.355" v="2502"/>
          <ac:inkMkLst>
            <pc:docMk/>
            <pc:sldMk cId="3088633130" sldId="1881"/>
            <ac:inkMk id="173" creationId="{E237B4EC-5B78-4BAF-970E-45345ED7E4A4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75" creationId="{DDEBA0FA-CEFA-4B4C-99F4-9D41BC53861B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76" creationId="{DBA44624-B7C2-4A0A-AFEE-4C5A432DBAC9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77" creationId="{9238CD8A-890D-485F-8E38-4F899FE1C007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78" creationId="{DEA52EF2-AFD9-4CAC-9B02-526F723B78CB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79" creationId="{7C7350E8-F2FF-46FF-BCF6-421F53F44396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80" creationId="{634696B7-EDD4-40D9-B13F-4A2CFF47E1F5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81" creationId="{8454B168-CFEF-43FE-851A-3F8A2F83FA8E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82" creationId="{7F04AC43-9DEE-4894-8870-C371D3082B16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83" creationId="{37EB4F0A-41F6-4062-9DBF-50C413DF0419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84" creationId="{825E91C1-71C2-4177-926A-30DA184D6CD1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85" creationId="{E8A2964F-8BA9-4CB8-ADB7-F50CA57E94AD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86" creationId="{F648E2C9-D0F4-403B-A779-9045260AE9D5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87" creationId="{737368A9-C6B9-473E-8202-9B56D94199C0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88" creationId="{001C67BE-5801-434C-99F4-98E4864F0E3C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89" creationId="{90097B30-5143-4B05-BAAC-B68645EC6D5F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90" creationId="{5AE2BA1A-E938-4174-853C-AE3D2C05F77E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91" creationId="{FB0A6E39-5AA4-457A-A14B-B75CBDC224B6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92" creationId="{7D0D5204-0059-443E-B4F9-B7F61106CC1F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93" creationId="{8C2B0047-F514-4175-A262-B1650BEDF591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94" creationId="{91846E35-D17A-47B6-8091-F1AF94307335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95" creationId="{5E4AB77B-FE70-452B-95E1-A6F388A701E7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96" creationId="{2D2F4FAF-CFB2-497F-BE13-FE87AE078300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97" creationId="{28952FE0-5D8D-480B-86D9-84DAA594A1FD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98" creationId="{82A542A6-E0DF-4917-805E-C6DB2E955C1A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99" creationId="{EEBD64A2-9349-4639-9B47-7E8CC19827B4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00" creationId="{1534BE88-FA46-4240-90E7-406A8BD39D6E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01" creationId="{564265A9-2349-4E1C-9EC4-868DE0B63FA3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02" creationId="{D1951B45-CBD8-44F9-BC45-83654B0B755B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03" creationId="{FF7E2F55-15E5-419D-AF77-09B6EDC06789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04" creationId="{CBDF09B5-6986-4B7D-8CBC-D06E3261BBFD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05" creationId="{B958D9CA-F90A-40AA-B113-037DC8F73BDD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06" creationId="{1160A6B9-9A4D-4CDD-8216-FD7DE6D9B08D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07" creationId="{253E4611-370A-484C-9C77-B164DC4F3EDC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08" creationId="{E1D0AB9A-0AFA-44F0-AC5E-A821E93493FD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09" creationId="{A509CE3E-600F-49DC-A61C-E0CFBC42217F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10" creationId="{84E98187-A962-4027-B0FB-EF4AA490B0D0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11" creationId="{C1BC3322-FF23-4BD2-B1BB-B28F4A783723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12" creationId="{DB8E91D0-2018-449F-BE6A-1B352F2753E8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13" creationId="{8B7B7B43-C7DA-4082-A22C-DABA1CD7AD70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14" creationId="{B62F2845-C099-4E89-A4AF-43BA896A8312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15" creationId="{5F8F24C4-361E-4462-A52C-7DE0719096FB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16" creationId="{89A76C1B-01CA-4927-84AA-E21BA877E01F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17" creationId="{B536CD97-C111-42F9-8A13-BE2127E0E56E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18" creationId="{321DE481-4CFB-4F5B-8EF4-BA98A11B150A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19" creationId="{B62B4949-0225-4813-9F2C-EB54228DF95F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20" creationId="{6BA8A3A6-3782-4005-B516-EC38587C4FDB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21" creationId="{44C34AE3-7127-4530-BCDB-93081CA1F51F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22" creationId="{8F81FDA1-C162-46BB-A3AB-45C6A4AD91D7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23" creationId="{BB25D95A-E6F9-4A33-B880-FF5B65141650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24" creationId="{C02A9CA2-763C-40B8-80B0-409A87583683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25" creationId="{3B9F1010-D745-41ED-B2A3-E8A6D608FC54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26" creationId="{E67805A7-F439-4F75-9428-5F9A3934442D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27" creationId="{75245BC9-CB84-489C-BDB3-56941AB6C59C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28" creationId="{E7D41BC0-E946-40F0-A88A-EF0DAEE10C0C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29" creationId="{74AB0348-6F80-40C4-91F0-8BF9A928DD37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30" creationId="{63AF5A5C-C538-4DC3-AE01-E589D430E5D8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31" creationId="{9494FA7A-AE4F-43F1-B295-3F0F5514A374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32" creationId="{99FBAFAC-96FC-494D-A007-126E2F1AB6FF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33" creationId="{81409251-F7AC-45CF-83D3-B297DF3D0517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34" creationId="{B6BB7047-417C-4FD8-9989-03378D9105CF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35" creationId="{AAC710BA-AED5-47A8-B28D-249AE5EE8224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36" creationId="{F755315F-11C2-48B5-B503-41CA16E43FB8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37" creationId="{10FA26B2-5835-480B-B150-E69C895F9649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38" creationId="{05BC9C55-13CB-4387-8317-93E2A4C79486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39" creationId="{9321D55D-694F-4D4B-96BB-B113DC4B843F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40" creationId="{C6BBC5E7-C126-44C2-B9DF-F98267BCEA31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41" creationId="{BFC266F7-EACB-4B38-A0A2-29C89E197D3B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42" creationId="{086DD617-94C3-46C2-8470-9DFC182AD7B8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43" creationId="{F180BF4C-688E-4052-B2BF-4362D96288C8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44" creationId="{15B64804-271F-4F50-814F-ADF48F3A42BB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45" creationId="{7763AD3F-35C4-4749-8A99-FB8E565DA415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46" creationId="{AAAECE0E-DA8A-4D68-81CF-A129ED1E7A90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47" creationId="{CAA4E7C3-C689-4942-B158-BA7755DE41D6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48" creationId="{1B2F740F-C2AE-4AF2-9050-378CE5E604E8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49" creationId="{49367E78-3752-4E45-86BB-D168092A2518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50" creationId="{BCB9AD1E-3482-4F22-BC12-391E6123422E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51" creationId="{3010965A-98E1-439E-8546-721C64417482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52" creationId="{93FDBDCB-2E30-4FB9-8C7B-3694313054DC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53" creationId="{189052F3-060E-4829-A0F0-B1E5FED342E4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54" creationId="{09283C20-E0F5-4897-930E-B62C6E9FAA97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55" creationId="{20C2BC88-BE7B-49A0-ACD7-D40D80E67970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56" creationId="{9EE98789-333A-4190-8058-519A8DF28706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57" creationId="{5C3FB472-50CD-4A5E-93EF-0004B647276D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58" creationId="{66F1D8EB-ECDF-4C54-876B-872FFD9E65C8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59" creationId="{46D30521-8358-4D9C-A220-4D3A0C0D4AE0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60" creationId="{7AAD0FE3-E120-4A36-B2A6-713259478E8D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61" creationId="{326F3349-0D56-4D71-84C0-C7B7BB35B2C6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62" creationId="{643EA9B2-86B7-4758-9585-2801EA4F78AB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63" creationId="{B3ED0530-4EAA-4DC2-8E8F-54AEC1D2827B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64" creationId="{A9B6A0FC-1F04-4C5A-979C-B61241CD2E96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65" creationId="{7D39CEB8-CE74-4B20-825B-16F30E035484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66" creationId="{1A1A7B3C-E203-414C-B3F3-F24FDB265B81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67" creationId="{490FE731-70F9-4DF2-A803-0F261F8EC831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68" creationId="{F1AA932F-FAD2-427D-B7AB-52EE7E531F0C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69" creationId="{E88B9EF1-E9AF-4E02-95B4-69CC2C1689D0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70" creationId="{DDDA7218-6D19-4C9E-99E9-3EBD25701791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71" creationId="{84EA1A80-F902-4D77-B6DA-CC6A08DCD181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72" creationId="{1078869F-DA0A-4148-9156-D6E6900CC507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73" creationId="{7060EC9A-EDF2-4E02-8AC1-18E7453386E7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74" creationId="{E438EC4E-7768-4B34-8130-273ADAE7476C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75" creationId="{FECBA438-5434-4683-B9C2-0E96D492A144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76" creationId="{D3D5C672-1057-484D-A2E1-8706993CE0B2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77" creationId="{DDB3D8D6-12ED-469E-B977-CFE876C84BDF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78" creationId="{2992B41B-CAAA-4195-8C44-D67EA3D242A2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79" creationId="{67CAACE7-1CF0-40C1-A427-D04E6BF64EF6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80" creationId="{6CF1273E-C621-41B7-BF4B-A67FFEBAE3D1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81" creationId="{92EEA15F-3222-4111-87DE-4FF468A8333B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82" creationId="{0A42A890-1D67-4060-9112-5EC230305A18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83" creationId="{5F3AF6D7-B35B-4C94-BFA4-CB9AE3B44E08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84" creationId="{F2C78647-7D70-4643-B165-12CB4BFF5486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85" creationId="{4457D9B4-2C45-49DD-A887-05782C73372A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86" creationId="{6F3D6C95-CDFC-415B-BEFF-D83C543D0176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87" creationId="{D73A72D2-7C08-403D-8D04-A2890DD05836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88" creationId="{3A167A97-E682-40C6-9EE4-170FA69E6A14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89" creationId="{32EC79EE-39FE-411B-B45E-0E5CE5A927BA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90" creationId="{6A773418-D9FC-4A72-B55E-FE53C12EAFCC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91" creationId="{5562F263-0034-472C-8A3C-E814BFB949BB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92" creationId="{A74FDD5E-F7A3-475A-B991-719624DC23DF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93" creationId="{31B7624F-6E79-492D-97DE-F3B5F9F29FD2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94" creationId="{D6D51E81-65B4-4CC9-9BFE-D53569F210D9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95" creationId="{825FE902-0FCA-45F4-83E7-4FFD040CC57A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96" creationId="{3A15DBA3-EF85-4F8A-B385-BE04BD500D7D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97" creationId="{DEF06425-A67A-4C7F-AD22-76C3FF17D49C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98" creationId="{37F167BE-80E8-4C3B-A5B8-CD27D6F0D62B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99" creationId="{10E04D34-274B-4FAC-BD29-2997D6599B71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00" creationId="{06964017-7B61-4C93-867F-51EC8805AAED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01" creationId="{2EB088E7-FE6D-4F6B-8C6A-DF1756742918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02" creationId="{AF008076-C1E1-4060-88B3-1CFA4FE4BEB6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03" creationId="{FFF96F4A-58F0-4885-B7F6-C2A4324934DE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04" creationId="{16E0E4CF-C1EB-448A-AC74-BCB392FDC437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05" creationId="{7268C0CA-56CE-452F-9ADE-204E1AC5D984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06" creationId="{2049FA1A-F19F-463A-A26F-14FCD9D4FD54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07" creationId="{6F61F570-BBC5-4D89-ACAB-A8B146DBB4FB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08" creationId="{BAAD9D25-AC5B-4E1C-8031-4553C474C8D6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09" creationId="{8C6B5DF1-7468-4915-AC3F-87868F712A91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10" creationId="{C2EE5C2B-EE96-4776-B0F3-713A54272899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11" creationId="{601A12A1-E228-4089-B306-FA99989ECBCC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12" creationId="{BFE7FC95-9114-486F-BC6A-4BA07DB351A1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13" creationId="{EDD2BC06-A0BC-4EDC-A86A-40EB433B5E42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14" creationId="{3CE27489-7C57-44AA-883A-1500FFB03F4A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15" creationId="{3A745163-1EA6-4D48-93CB-924E86C2F5C3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16" creationId="{0D277818-21FD-4232-9AB7-976CF846021A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17" creationId="{5C40DB1D-73F8-4387-9681-F2DC95AACD3E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18" creationId="{05528DE4-5037-4C8A-A5A4-A55471A8EC43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19" creationId="{DA0B4891-2B36-4DFE-A0EA-E6E0D64E8B50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20" creationId="{757140DF-7A80-4832-9DA1-1CF5EA4FFDA7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21" creationId="{E2BEFD5F-4981-4A04-9D41-FAA08DEDAE29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22" creationId="{6F76218B-C810-446D-AD0E-19F491330533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23" creationId="{995E4FEC-52EA-4071-B41F-614652A16F60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24" creationId="{BA4D709A-1895-46E3-B61B-5FC4B0995CA9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25" creationId="{DF56BB89-DDDA-4DDA-B79E-F56C375AE2A2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26" creationId="{F6D87CD4-D652-4B75-9CCB-DCCC5539B26B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27" creationId="{34F0519E-FD26-4825-99CE-CC21DCB37BE5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28" creationId="{14FD6850-1DA5-4A4D-A6EE-93CAE2EF68EE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29" creationId="{52B78CDE-6498-49FA-A32F-D7D2CD10E213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30" creationId="{74671B40-E418-4CF4-90C9-FAB12F7E9962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31" creationId="{27815EC5-7C5C-49D4-AF0F-91DCFDEC7E19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32" creationId="{9EC3D8BD-2B64-4084-9D37-6C34F6234302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33" creationId="{EEDA222E-9BA9-47D9-B6BD-8A40523A3C34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34" creationId="{02E8F0F7-9414-4F77-9709-F5E212B61BDC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35" creationId="{972B457F-C2FA-4A12-BC76-69A4C97E846B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36" creationId="{07F7815E-18A0-4DB4-84BC-5CB108096946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37" creationId="{981DABEB-044F-4366-A558-1461549AC01C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38" creationId="{54E96197-E7DC-4BC5-8BDE-36A007DB3DCA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39" creationId="{CB775D2B-059B-40C7-AE23-2B68B0A9F725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40" creationId="{DB4DF2C9-598D-48FE-86EC-B209FB4F3B94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41" creationId="{11DB09BE-60EC-40B7-ABAE-E16AA9810CAE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42" creationId="{809363D6-ACE2-45DB-A2E7-02F764474523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43" creationId="{DAAE8D72-5E28-4EB4-A242-37DC0D20C6F3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44" creationId="{D21055D0-94C0-4F92-BD33-B9E6F3021362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45" creationId="{AF8702F7-07A5-4D06-AC2F-E4E60C1D54DD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46" creationId="{158179B9-4894-425A-A59D-487405BAB674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47" creationId="{A8F8E15D-A26A-4768-ADD3-F2BED0CB5501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48" creationId="{C8944145-AEF0-466D-AABE-403EE6D49465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49" creationId="{6877F0AB-A8AD-40DD-9501-11AFD4B5E5A5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50" creationId="{DD36E9DE-EF8C-49B4-9DFF-B1A002D5437F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51" creationId="{A0AC67CB-0F9D-4C3C-B59A-F925261AF5BB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52" creationId="{705CF7ED-7986-4CA4-A014-7FEA333A73ED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53" creationId="{5CA5282D-68C8-459D-9EF5-D27495655E27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54" creationId="{0BEB6732-870C-4B55-A83D-F5E52CFE519A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55" creationId="{7229E08A-3D96-46CE-9D18-9EE1AAD49696}"/>
          </ac:inkMkLst>
        </pc:inkChg>
        <pc:inkChg chg="add del mod">
          <ac:chgData name="Sherif Khattab" userId="c83b1e15-36f3-4f46-aceb-05aac24c545e" providerId="ADAL" clId="{765E29AF-DB58-4025-A9E7-1BD6AAD1841B}" dt="2021-02-15T06:59:49.039" v="2544"/>
          <ac:inkMkLst>
            <pc:docMk/>
            <pc:sldMk cId="3088633130" sldId="1881"/>
            <ac:inkMk id="356" creationId="{871F6F35-74AF-4870-9531-AE27531E2E73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57" creationId="{153715B0-7036-4B50-9F11-9DE1365B6A60}"/>
          </ac:inkMkLst>
        </pc:inkChg>
        <pc:inkChg chg="add del mod">
          <ac:chgData name="Sherif Khattab" userId="c83b1e15-36f3-4f46-aceb-05aac24c545e" providerId="ADAL" clId="{765E29AF-DB58-4025-A9E7-1BD6AAD1841B}" dt="2021-02-15T06:59:49.040" v="2549"/>
          <ac:inkMkLst>
            <pc:docMk/>
            <pc:sldMk cId="3088633130" sldId="1881"/>
            <ac:inkMk id="358" creationId="{6E042F9F-F4E3-49DE-9F28-82AA94E78CD3}"/>
          </ac:inkMkLst>
        </pc:inkChg>
        <pc:inkChg chg="add del mod">
          <ac:chgData name="Sherif Khattab" userId="c83b1e15-36f3-4f46-aceb-05aac24c545e" providerId="ADAL" clId="{765E29AF-DB58-4025-A9E7-1BD6AAD1841B}" dt="2021-02-15T06:59:49.037" v="2535"/>
          <ac:inkMkLst>
            <pc:docMk/>
            <pc:sldMk cId="3088633130" sldId="1881"/>
            <ac:inkMk id="359" creationId="{16AF83C2-604E-4EC8-BFA2-98D5D17AACD8}"/>
          </ac:inkMkLst>
        </pc:inkChg>
        <pc:inkChg chg="add mod">
          <ac:chgData name="Sherif Khattab" userId="c83b1e15-36f3-4f46-aceb-05aac24c545e" providerId="ADAL" clId="{765E29AF-DB58-4025-A9E7-1BD6AAD1841B}" dt="2021-02-15T06:59:49.036" v="2530"/>
          <ac:inkMkLst>
            <pc:docMk/>
            <pc:sldMk cId="3088633130" sldId="1881"/>
            <ac:inkMk id="360" creationId="{EF5906FC-FDB8-4FC3-9F17-7E69131DA267}"/>
          </ac:inkMkLst>
        </pc:inkChg>
        <pc:inkChg chg="add del mod">
          <ac:chgData name="Sherif Khattab" userId="c83b1e15-36f3-4f46-aceb-05aac24c545e" providerId="ADAL" clId="{765E29AF-DB58-4025-A9E7-1BD6AAD1841B}" dt="2021-02-15T06:59:49.045" v="2565"/>
          <ac:inkMkLst>
            <pc:docMk/>
            <pc:sldMk cId="3088633130" sldId="1881"/>
            <ac:inkMk id="361" creationId="{013124F4-9510-4CC1-B3CD-2040CC84C8E0}"/>
          </ac:inkMkLst>
        </pc:inkChg>
        <pc:inkChg chg="add del mod">
          <ac:chgData name="Sherif Khattab" userId="c83b1e15-36f3-4f46-aceb-05aac24c545e" providerId="ADAL" clId="{765E29AF-DB58-4025-A9E7-1BD6AAD1841B}" dt="2021-02-15T06:59:49.042" v="2556"/>
          <ac:inkMkLst>
            <pc:docMk/>
            <pc:sldMk cId="3088633130" sldId="1881"/>
            <ac:inkMk id="362" creationId="{1671C570-716A-4F84-A831-9DCE6FFF3AE9}"/>
          </ac:inkMkLst>
        </pc:inkChg>
        <pc:inkChg chg="add del mod">
          <ac:chgData name="Sherif Khattab" userId="c83b1e15-36f3-4f46-aceb-05aac24c545e" providerId="ADAL" clId="{765E29AF-DB58-4025-A9E7-1BD6AAD1841B}" dt="2021-02-15T06:59:49.046" v="2567"/>
          <ac:inkMkLst>
            <pc:docMk/>
            <pc:sldMk cId="3088633130" sldId="1881"/>
            <ac:inkMk id="363" creationId="{C61C8CBE-F71E-475E-9AAF-6121B13007A7}"/>
          </ac:inkMkLst>
        </pc:inkChg>
        <pc:inkChg chg="add del mod">
          <ac:chgData name="Sherif Khattab" userId="c83b1e15-36f3-4f46-aceb-05aac24c545e" providerId="ADAL" clId="{765E29AF-DB58-4025-A9E7-1BD6AAD1841B}" dt="2021-02-15T06:59:49.048" v="2576"/>
          <ac:inkMkLst>
            <pc:docMk/>
            <pc:sldMk cId="3088633130" sldId="1881"/>
            <ac:inkMk id="364" creationId="{BD7940C9-D46F-4933-AD74-567A4C54D272}"/>
          </ac:inkMkLst>
        </pc:inkChg>
        <pc:inkChg chg="add del mod">
          <ac:chgData name="Sherif Khattab" userId="c83b1e15-36f3-4f46-aceb-05aac24c545e" providerId="ADAL" clId="{765E29AF-DB58-4025-A9E7-1BD6AAD1841B}" dt="2021-02-15T06:59:49.051" v="2585"/>
          <ac:inkMkLst>
            <pc:docMk/>
            <pc:sldMk cId="3088633130" sldId="1881"/>
            <ac:inkMk id="365" creationId="{FE41DBB9-E513-4F6F-B23E-614234E6CCCD}"/>
          </ac:inkMkLst>
        </pc:inkChg>
        <pc:inkChg chg="add del mod">
          <ac:chgData name="Sherif Khattab" userId="c83b1e15-36f3-4f46-aceb-05aac24c545e" providerId="ADAL" clId="{765E29AF-DB58-4025-A9E7-1BD6AAD1841B}" dt="2021-02-15T06:59:49.036" v="2532"/>
          <ac:inkMkLst>
            <pc:docMk/>
            <pc:sldMk cId="3088633130" sldId="1881"/>
            <ac:inkMk id="366" creationId="{2BB7D9FF-60FF-478B-BDDF-21EF0732C481}"/>
          </ac:inkMkLst>
        </pc:inkChg>
        <pc:inkChg chg="add del mod">
          <ac:chgData name="Sherif Khattab" userId="c83b1e15-36f3-4f46-aceb-05aac24c545e" providerId="ADAL" clId="{765E29AF-DB58-4025-A9E7-1BD6AAD1841B}" dt="2021-02-15T06:59:49.043" v="2558"/>
          <ac:inkMkLst>
            <pc:docMk/>
            <pc:sldMk cId="3088633130" sldId="1881"/>
            <ac:inkMk id="367" creationId="{511FAD5A-7540-4F9A-9780-F4D9D8F96D89}"/>
          </ac:inkMkLst>
        </pc:inkChg>
        <pc:inkChg chg="add del mod">
          <ac:chgData name="Sherif Khattab" userId="c83b1e15-36f3-4f46-aceb-05aac24c545e" providerId="ADAL" clId="{765E29AF-DB58-4025-A9E7-1BD6AAD1841B}" dt="2021-02-15T06:59:49.042" v="2554"/>
          <ac:inkMkLst>
            <pc:docMk/>
            <pc:sldMk cId="3088633130" sldId="1881"/>
            <ac:inkMk id="368" creationId="{473B8159-9A44-4032-9041-9A2FE0D11E3C}"/>
          </ac:inkMkLst>
        </pc:inkChg>
        <pc:inkChg chg="add del mod">
          <ac:chgData name="Sherif Khattab" userId="c83b1e15-36f3-4f46-aceb-05aac24c545e" providerId="ADAL" clId="{765E29AF-DB58-4025-A9E7-1BD6AAD1841B}" dt="2021-02-15T06:59:49.051" v="2586"/>
          <ac:inkMkLst>
            <pc:docMk/>
            <pc:sldMk cId="3088633130" sldId="1881"/>
            <ac:inkMk id="369" creationId="{34E6D7F1-7822-4D9C-AD03-DB2208BDCBBE}"/>
          </ac:inkMkLst>
        </pc:inkChg>
        <pc:inkChg chg="add del mod">
          <ac:chgData name="Sherif Khattab" userId="c83b1e15-36f3-4f46-aceb-05aac24c545e" providerId="ADAL" clId="{765E29AF-DB58-4025-A9E7-1BD6AAD1841B}" dt="2021-02-15T06:59:49.049" v="2580"/>
          <ac:inkMkLst>
            <pc:docMk/>
            <pc:sldMk cId="3088633130" sldId="1881"/>
            <ac:inkMk id="370" creationId="{F043B1EF-5281-4922-83AE-C7BF6955D8EF}"/>
          </ac:inkMkLst>
        </pc:inkChg>
        <pc:inkChg chg="add mod">
          <ac:chgData name="Sherif Khattab" userId="c83b1e15-36f3-4f46-aceb-05aac24c545e" providerId="ADAL" clId="{765E29AF-DB58-4025-A9E7-1BD6AAD1841B}" dt="2021-02-15T06:59:49.033" v="2519"/>
          <ac:inkMkLst>
            <pc:docMk/>
            <pc:sldMk cId="3088633130" sldId="1881"/>
            <ac:inkMk id="371" creationId="{3BAC9B08-44BA-47FC-B08C-D31B4EC87F3F}"/>
          </ac:inkMkLst>
        </pc:inkChg>
        <pc:inkChg chg="add del mod">
          <ac:chgData name="Sherif Khattab" userId="c83b1e15-36f3-4f46-aceb-05aac24c545e" providerId="ADAL" clId="{765E29AF-DB58-4025-A9E7-1BD6AAD1841B}" dt="2021-02-15T06:59:49.037" v="2536"/>
          <ac:inkMkLst>
            <pc:docMk/>
            <pc:sldMk cId="3088633130" sldId="1881"/>
            <ac:inkMk id="372" creationId="{76920B7E-4C9D-4E63-B969-ED266768B335}"/>
          </ac:inkMkLst>
        </pc:inkChg>
        <pc:inkChg chg="add del mod">
          <ac:chgData name="Sherif Khattab" userId="c83b1e15-36f3-4f46-aceb-05aac24c545e" providerId="ADAL" clId="{765E29AF-DB58-4025-A9E7-1BD6AAD1841B}" dt="2021-02-15T06:59:49.038" v="2541"/>
          <ac:inkMkLst>
            <pc:docMk/>
            <pc:sldMk cId="3088633130" sldId="1881"/>
            <ac:inkMk id="373" creationId="{5C3851F7-34A6-4756-A8A1-2B8C13E52C47}"/>
          </ac:inkMkLst>
        </pc:inkChg>
        <pc:inkChg chg="add del mod">
          <ac:chgData name="Sherif Khattab" userId="c83b1e15-36f3-4f46-aceb-05aac24c545e" providerId="ADAL" clId="{765E29AF-DB58-4025-A9E7-1BD6AAD1841B}" dt="2021-02-15T06:59:49.035" v="2529"/>
          <ac:inkMkLst>
            <pc:docMk/>
            <pc:sldMk cId="3088633130" sldId="1881"/>
            <ac:inkMk id="374" creationId="{26EF337B-408A-42AF-81F6-02F9A058FF7E}"/>
          </ac:inkMkLst>
        </pc:inkChg>
        <pc:inkChg chg="add del mod">
          <ac:chgData name="Sherif Khattab" userId="c83b1e15-36f3-4f46-aceb-05aac24c545e" providerId="ADAL" clId="{765E29AF-DB58-4025-A9E7-1BD6AAD1841B}" dt="2021-02-15T06:59:49.050" v="2584"/>
          <ac:inkMkLst>
            <pc:docMk/>
            <pc:sldMk cId="3088633130" sldId="1881"/>
            <ac:inkMk id="375" creationId="{49536C7E-B3C1-4A7B-A808-A02AF3E3D683}"/>
          </ac:inkMkLst>
        </pc:inkChg>
        <pc:inkChg chg="add del mod">
          <ac:chgData name="Sherif Khattab" userId="c83b1e15-36f3-4f46-aceb-05aac24c545e" providerId="ADAL" clId="{765E29AF-DB58-4025-A9E7-1BD6AAD1841B}" dt="2021-02-15T06:59:49.046" v="2569"/>
          <ac:inkMkLst>
            <pc:docMk/>
            <pc:sldMk cId="3088633130" sldId="1881"/>
            <ac:inkMk id="376" creationId="{1B16CA43-7A0A-4510-8516-0ECFD58C7A7C}"/>
          </ac:inkMkLst>
        </pc:inkChg>
        <pc:inkChg chg="add del mod">
          <ac:chgData name="Sherif Khattab" userId="c83b1e15-36f3-4f46-aceb-05aac24c545e" providerId="ADAL" clId="{765E29AF-DB58-4025-A9E7-1BD6AAD1841B}" dt="2021-02-15T06:59:49.050" v="2582"/>
          <ac:inkMkLst>
            <pc:docMk/>
            <pc:sldMk cId="3088633130" sldId="1881"/>
            <ac:inkMk id="377" creationId="{27A79F5C-46A1-4CC1-84E3-AADDBDBE2024}"/>
          </ac:inkMkLst>
        </pc:inkChg>
        <pc:inkChg chg="add del mod">
          <ac:chgData name="Sherif Khattab" userId="c83b1e15-36f3-4f46-aceb-05aac24c545e" providerId="ADAL" clId="{765E29AF-DB58-4025-A9E7-1BD6AAD1841B}" dt="2021-02-15T06:59:49.052" v="2590"/>
          <ac:inkMkLst>
            <pc:docMk/>
            <pc:sldMk cId="3088633130" sldId="1881"/>
            <ac:inkMk id="378" creationId="{061BBEE7-59FE-46C0-B141-48EAA3DBB6C4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79" creationId="{4D05ACED-C719-436B-AFBB-DEA0761AE2D1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80" creationId="{3696B6B0-47F3-4036-AEF2-DF2958E896EA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81" creationId="{C584852C-A98D-443B-B359-F21449462DA8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82" creationId="{5FCEC09F-39F1-4094-9E98-605685926011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83" creationId="{E337DA42-7498-40E3-BF14-6E4E000F7F7B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84" creationId="{95A20946-5603-4C47-B343-30AFD9267CBC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85" creationId="{C2AE3939-85A5-43B9-B6CD-AF53CA6B57E7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86" creationId="{72A20968-F2C6-4DA2-8EF6-EFC560FA5579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87" creationId="{F24160D2-F826-45D5-83D8-03937B792130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88" creationId="{24B1EAC3-0963-46A3-924D-CA3177B8DDC2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89" creationId="{55D883E2-7F00-4FB8-BAD9-9E9A0E6CC7C3}"/>
          </ac:inkMkLst>
        </pc:inkChg>
        <pc:inkChg chg="add del mod">
          <ac:chgData name="Sherif Khattab" userId="c83b1e15-36f3-4f46-aceb-05aac24c545e" providerId="ADAL" clId="{765E29AF-DB58-4025-A9E7-1BD6AAD1841B}" dt="2021-02-15T06:59:13.899" v="2514"/>
          <ac:inkMkLst>
            <pc:docMk/>
            <pc:sldMk cId="3088633130" sldId="1881"/>
            <ac:inkMk id="390" creationId="{D1B589D0-82AE-4C42-9C63-35EC87EC00B1}"/>
          </ac:inkMkLst>
        </pc:inkChg>
        <pc:inkChg chg="add del mod">
          <ac:chgData name="Sherif Khattab" userId="c83b1e15-36f3-4f46-aceb-05aac24c545e" providerId="ADAL" clId="{765E29AF-DB58-4025-A9E7-1BD6AAD1841B}" dt="2021-02-15T06:59:13.898" v="2512"/>
          <ac:inkMkLst>
            <pc:docMk/>
            <pc:sldMk cId="3088633130" sldId="1881"/>
            <ac:inkMk id="391" creationId="{D9448B40-620A-4E79-9A8D-908D89DEE03D}"/>
          </ac:inkMkLst>
        </pc:inkChg>
        <pc:inkChg chg="add del mod">
          <ac:chgData name="Sherif Khattab" userId="c83b1e15-36f3-4f46-aceb-05aac24c545e" providerId="ADAL" clId="{765E29AF-DB58-4025-A9E7-1BD6AAD1841B}" dt="2021-02-15T06:59:13.899" v="2513"/>
          <ac:inkMkLst>
            <pc:docMk/>
            <pc:sldMk cId="3088633130" sldId="1881"/>
            <ac:inkMk id="392" creationId="{4ECA5EB5-BE17-47AE-98BB-76B50CDAE07E}"/>
          </ac:inkMkLst>
        </pc:inkChg>
        <pc:inkChg chg="add del mod">
          <ac:chgData name="Sherif Khattab" userId="c83b1e15-36f3-4f46-aceb-05aac24c545e" providerId="ADAL" clId="{765E29AF-DB58-4025-A9E7-1BD6AAD1841B}" dt="2021-02-15T06:59:13.898" v="2511"/>
          <ac:inkMkLst>
            <pc:docMk/>
            <pc:sldMk cId="3088633130" sldId="1881"/>
            <ac:inkMk id="393" creationId="{A21ACB7F-8D70-4D1A-9A44-C9DE79342E13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94" creationId="{C553AB61-D533-4726-9722-0C432E2DD690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95" creationId="{8EF3A9B6-8B56-49E6-9428-A92E4ED8E54C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96" creationId="{C950D21C-C6F5-4F04-ADCE-87161C7A538D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97" creationId="{ABFDA066-6BF3-4195-8E63-1CFAF6FD2A6C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98" creationId="{180F35D4-B91A-4522-9819-12420BFD0D66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99" creationId="{20EDCB07-67D1-440B-8EBE-D73E9D47BDE4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00" creationId="{6A484DAA-7E25-442C-83D6-7DAB6F34649A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01" creationId="{77DF0155-5359-4F6E-8947-3A5542AB3E30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02" creationId="{6D0F088A-7D86-4C80-A8EA-D0C219717E54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03" creationId="{43B943F8-E9DA-4761-B52C-36F84740130C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04" creationId="{36356203-5112-4AA4-9DD7-64A925DD5D1F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05" creationId="{8F6CA7A8-6558-4DE1-A154-3A0051361841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06" creationId="{95DF2F5E-CBB8-4019-B7EA-54DE9A43C2B6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07" creationId="{817C1816-309D-4F3C-B408-E131A386F82F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08" creationId="{941A5500-56E0-4FA0-ACD5-0461B407BA92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09" creationId="{F21CD9C6-221A-42ED-9CA0-9BB091B3A311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10" creationId="{666E1B75-B925-46F1-BACF-B7553D8D4187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11" creationId="{BC7F460C-67FC-4316-B593-D98EEE91583C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12" creationId="{A436729E-0435-4D1A-B205-B5182804AE6B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13" creationId="{E524BAC6-6032-436D-9BDA-B963D0E83A8E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14" creationId="{1C0ADB96-D4EC-4712-8F77-7D9CFF317376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15" creationId="{32D0B1D0-67CE-4AC9-BABA-CBBE771BB4FE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16" creationId="{3E7CCAB7-BD45-4CEA-9F20-B30EC1778349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17" creationId="{FEA4308D-722F-4A34-9D07-00AB1C862347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18" creationId="{82114A8E-3828-400C-81A6-CFFB6E60327D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19" creationId="{5E79EE4A-DAFD-4727-BF67-F789C3EF4EAA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20" creationId="{85658220-CEA6-4447-BED3-E06199757A25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21" creationId="{F289046D-E12F-484F-8EA5-48136929215A}"/>
          </ac:inkMkLst>
        </pc:inkChg>
        <pc:inkChg chg="add del mod">
          <ac:chgData name="Sherif Khattab" userId="c83b1e15-36f3-4f46-aceb-05aac24c545e" providerId="ADAL" clId="{765E29AF-DB58-4025-A9E7-1BD6AAD1841B}" dt="2021-02-15T06:59:00.141" v="2507" actId="478"/>
          <ac:inkMkLst>
            <pc:docMk/>
            <pc:sldMk cId="3088633130" sldId="1881"/>
            <ac:inkMk id="422" creationId="{1656C63E-E40C-44B7-8072-BFAC9C776503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23" creationId="{7D0F9CAF-8C2F-46C2-90EA-A0052E4D592F}"/>
          </ac:inkMkLst>
        </pc:inkChg>
        <pc:inkChg chg="add del mod">
          <ac:chgData name="Sherif Khattab" userId="c83b1e15-36f3-4f46-aceb-05aac24c545e" providerId="ADAL" clId="{765E29AF-DB58-4025-A9E7-1BD6AAD1841B}" dt="2021-02-15T06:59:49.049" v="2579"/>
          <ac:inkMkLst>
            <pc:docMk/>
            <pc:sldMk cId="3088633130" sldId="1881"/>
            <ac:inkMk id="424" creationId="{2E8DE968-A2D1-4AB0-B769-EB80FFE6244B}"/>
          </ac:inkMkLst>
        </pc:inkChg>
        <pc:inkChg chg="add del mod">
          <ac:chgData name="Sherif Khattab" userId="c83b1e15-36f3-4f46-aceb-05aac24c545e" providerId="ADAL" clId="{765E29AF-DB58-4025-A9E7-1BD6AAD1841B}" dt="2021-02-15T06:59:49.047" v="2570"/>
          <ac:inkMkLst>
            <pc:docMk/>
            <pc:sldMk cId="3088633130" sldId="1881"/>
            <ac:inkMk id="425" creationId="{1D8CEE0C-EE48-494D-BDD7-DC02E5E29C2F}"/>
          </ac:inkMkLst>
        </pc:inkChg>
        <pc:inkChg chg="add del mod">
          <ac:chgData name="Sherif Khattab" userId="c83b1e15-36f3-4f46-aceb-05aac24c545e" providerId="ADAL" clId="{765E29AF-DB58-4025-A9E7-1BD6AAD1841B}" dt="2021-02-15T06:59:49.038" v="2539"/>
          <ac:inkMkLst>
            <pc:docMk/>
            <pc:sldMk cId="3088633130" sldId="1881"/>
            <ac:inkMk id="426" creationId="{0E9ECED5-0B82-46A2-84D1-1ED72F307EC4}"/>
          </ac:inkMkLst>
        </pc:inkChg>
        <pc:inkChg chg="add del mod">
          <ac:chgData name="Sherif Khattab" userId="c83b1e15-36f3-4f46-aceb-05aac24c545e" providerId="ADAL" clId="{765E29AF-DB58-4025-A9E7-1BD6AAD1841B}" dt="2021-02-15T06:59:49.033" v="2520"/>
          <ac:inkMkLst>
            <pc:docMk/>
            <pc:sldMk cId="3088633130" sldId="1881"/>
            <ac:inkMk id="427" creationId="{A0C2D55F-3C2E-47BA-8B47-0155664AE37F}"/>
          </ac:inkMkLst>
        </pc:inkChg>
        <pc:inkChg chg="add del mod">
          <ac:chgData name="Sherif Khattab" userId="c83b1e15-36f3-4f46-aceb-05aac24c545e" providerId="ADAL" clId="{765E29AF-DB58-4025-A9E7-1BD6AAD1841B}" dt="2021-02-15T06:59:49.039" v="2545"/>
          <ac:inkMkLst>
            <pc:docMk/>
            <pc:sldMk cId="3088633130" sldId="1881"/>
            <ac:inkMk id="428" creationId="{A3CCD13B-9CF9-46F8-8757-65C28351FD97}"/>
          </ac:inkMkLst>
        </pc:inkChg>
        <pc:inkChg chg="add del mod">
          <ac:chgData name="Sherif Khattab" userId="c83b1e15-36f3-4f46-aceb-05aac24c545e" providerId="ADAL" clId="{765E29AF-DB58-4025-A9E7-1BD6AAD1841B}" dt="2021-02-15T06:59:49.047" v="2573"/>
          <ac:inkMkLst>
            <pc:docMk/>
            <pc:sldMk cId="3088633130" sldId="1881"/>
            <ac:inkMk id="429" creationId="{A7153FDE-BA12-477A-BD9A-6AE62E29A5ED}"/>
          </ac:inkMkLst>
        </pc:inkChg>
        <pc:inkChg chg="add del mod">
          <ac:chgData name="Sherif Khattab" userId="c83b1e15-36f3-4f46-aceb-05aac24c545e" providerId="ADAL" clId="{765E29AF-DB58-4025-A9E7-1BD6AAD1841B}" dt="2021-02-15T06:59:49.034" v="2521"/>
          <ac:inkMkLst>
            <pc:docMk/>
            <pc:sldMk cId="3088633130" sldId="1881"/>
            <ac:inkMk id="430" creationId="{E2ADE1CE-6AC8-45F9-A075-B0960759192A}"/>
          </ac:inkMkLst>
        </pc:inkChg>
        <pc:inkChg chg="add del mod">
          <ac:chgData name="Sherif Khattab" userId="c83b1e15-36f3-4f46-aceb-05aac24c545e" providerId="ADAL" clId="{765E29AF-DB58-4025-A9E7-1BD6AAD1841B}" dt="2021-02-15T06:59:49.035" v="2526"/>
          <ac:inkMkLst>
            <pc:docMk/>
            <pc:sldMk cId="3088633130" sldId="1881"/>
            <ac:inkMk id="431" creationId="{F3A43884-3437-4793-88AA-DA83AF9B80B5}"/>
          </ac:inkMkLst>
        </pc:inkChg>
        <pc:inkChg chg="add del mod">
          <ac:chgData name="Sherif Khattab" userId="c83b1e15-36f3-4f46-aceb-05aac24c545e" providerId="ADAL" clId="{765E29AF-DB58-4025-A9E7-1BD6AAD1841B}" dt="2021-02-15T06:59:49.043" v="2559"/>
          <ac:inkMkLst>
            <pc:docMk/>
            <pc:sldMk cId="3088633130" sldId="1881"/>
            <ac:inkMk id="432" creationId="{C4B2895C-DC50-4E38-9C50-22AF87E5AEAD}"/>
          </ac:inkMkLst>
        </pc:inkChg>
        <pc:inkChg chg="add del mod">
          <ac:chgData name="Sherif Khattab" userId="c83b1e15-36f3-4f46-aceb-05aac24c545e" providerId="ADAL" clId="{765E29AF-DB58-4025-A9E7-1BD6AAD1841B}" dt="2021-02-15T06:59:49.040" v="2547"/>
          <ac:inkMkLst>
            <pc:docMk/>
            <pc:sldMk cId="3088633130" sldId="1881"/>
            <ac:inkMk id="433" creationId="{EC10C248-A0E9-4E48-B475-7CCFFC743E7F}"/>
          </ac:inkMkLst>
        </pc:inkChg>
        <pc:inkChg chg="add del mod">
          <ac:chgData name="Sherif Khattab" userId="c83b1e15-36f3-4f46-aceb-05aac24c545e" providerId="ADAL" clId="{765E29AF-DB58-4025-A9E7-1BD6AAD1841B}" dt="2021-02-15T06:59:49.034" v="2525"/>
          <ac:inkMkLst>
            <pc:docMk/>
            <pc:sldMk cId="3088633130" sldId="1881"/>
            <ac:inkMk id="434" creationId="{40BF80F9-4A69-4AED-940A-F56D928C6B9E}"/>
          </ac:inkMkLst>
        </pc:inkChg>
        <pc:inkChg chg="add del mod">
          <ac:chgData name="Sherif Khattab" userId="c83b1e15-36f3-4f46-aceb-05aac24c545e" providerId="ADAL" clId="{765E29AF-DB58-4025-A9E7-1BD6AAD1841B}" dt="2021-02-15T06:59:49.052" v="2589"/>
          <ac:inkMkLst>
            <pc:docMk/>
            <pc:sldMk cId="3088633130" sldId="1881"/>
            <ac:inkMk id="435" creationId="{A115561A-D5F2-427E-82FD-B74C5339CCA2}"/>
          </ac:inkMkLst>
        </pc:inkChg>
        <pc:inkChg chg="add del mod">
          <ac:chgData name="Sherif Khattab" userId="c83b1e15-36f3-4f46-aceb-05aac24c545e" providerId="ADAL" clId="{765E29AF-DB58-4025-A9E7-1BD6AAD1841B}" dt="2021-02-15T06:59:49.036" v="2531"/>
          <ac:inkMkLst>
            <pc:docMk/>
            <pc:sldMk cId="3088633130" sldId="1881"/>
            <ac:inkMk id="436" creationId="{571D308F-FBFB-4342-B12C-C3A19A739CA6}"/>
          </ac:inkMkLst>
        </pc:inkChg>
        <pc:inkChg chg="add del mod">
          <ac:chgData name="Sherif Khattab" userId="c83b1e15-36f3-4f46-aceb-05aac24c545e" providerId="ADAL" clId="{765E29AF-DB58-4025-A9E7-1BD6AAD1841B}" dt="2021-02-15T06:59:49.039" v="2542"/>
          <ac:inkMkLst>
            <pc:docMk/>
            <pc:sldMk cId="3088633130" sldId="1881"/>
            <ac:inkMk id="437" creationId="{ED80ED3B-C6E3-4C9C-A814-4C37B698BB7D}"/>
          </ac:inkMkLst>
        </pc:inkChg>
        <pc:inkChg chg="add del mod">
          <ac:chgData name="Sherif Khattab" userId="c83b1e15-36f3-4f46-aceb-05aac24c545e" providerId="ADAL" clId="{765E29AF-DB58-4025-A9E7-1BD6AAD1841B}" dt="2021-02-15T06:59:49.042" v="2555"/>
          <ac:inkMkLst>
            <pc:docMk/>
            <pc:sldMk cId="3088633130" sldId="1881"/>
            <ac:inkMk id="438" creationId="{AB9A29B3-F158-4023-A7E0-716942D655A2}"/>
          </ac:inkMkLst>
        </pc:inkChg>
        <pc:inkChg chg="add del mod">
          <ac:chgData name="Sherif Khattab" userId="c83b1e15-36f3-4f46-aceb-05aac24c545e" providerId="ADAL" clId="{765E29AF-DB58-4025-A9E7-1BD6AAD1841B}" dt="2021-02-15T06:59:49.051" v="2588"/>
          <ac:inkMkLst>
            <pc:docMk/>
            <pc:sldMk cId="3088633130" sldId="1881"/>
            <ac:inkMk id="439" creationId="{D71A7F8C-6B42-4175-8D40-71023B1F4E29}"/>
          </ac:inkMkLst>
        </pc:inkChg>
        <pc:inkChg chg="add del mod">
          <ac:chgData name="Sherif Khattab" userId="c83b1e15-36f3-4f46-aceb-05aac24c545e" providerId="ADAL" clId="{765E29AF-DB58-4025-A9E7-1BD6AAD1841B}" dt="2021-02-15T06:59:49.046" v="2568"/>
          <ac:inkMkLst>
            <pc:docMk/>
            <pc:sldMk cId="3088633130" sldId="1881"/>
            <ac:inkMk id="440" creationId="{B6E2EB67-4E52-4CD8-A878-4732C9B3A08B}"/>
          </ac:inkMkLst>
        </pc:inkChg>
        <pc:inkChg chg="add del mod">
          <ac:chgData name="Sherif Khattab" userId="c83b1e15-36f3-4f46-aceb-05aac24c545e" providerId="ADAL" clId="{765E29AF-DB58-4025-A9E7-1BD6AAD1841B}" dt="2021-02-15T06:59:49.034" v="2522"/>
          <ac:inkMkLst>
            <pc:docMk/>
            <pc:sldMk cId="3088633130" sldId="1881"/>
            <ac:inkMk id="441" creationId="{74641EAA-84CB-420F-8D4E-300C9A07CF49}"/>
          </ac:inkMkLst>
        </pc:inkChg>
        <pc:inkChg chg="add del mod">
          <ac:chgData name="Sherif Khattab" userId="c83b1e15-36f3-4f46-aceb-05aac24c545e" providerId="ADAL" clId="{765E29AF-DB58-4025-A9E7-1BD6AAD1841B}" dt="2021-02-15T06:59:49.052" v="2591"/>
          <ac:inkMkLst>
            <pc:docMk/>
            <pc:sldMk cId="3088633130" sldId="1881"/>
            <ac:inkMk id="442" creationId="{5F41506B-7B85-49E4-AEA5-39D6D49BBFE4}"/>
          </ac:inkMkLst>
        </pc:inkChg>
        <pc:inkChg chg="add del mod">
          <ac:chgData name="Sherif Khattab" userId="c83b1e15-36f3-4f46-aceb-05aac24c545e" providerId="ADAL" clId="{765E29AF-DB58-4025-A9E7-1BD6AAD1841B}" dt="2021-02-15T06:59:49.039" v="2543"/>
          <ac:inkMkLst>
            <pc:docMk/>
            <pc:sldMk cId="3088633130" sldId="1881"/>
            <ac:inkMk id="443" creationId="{A8DE18AC-167A-4634-A5B3-F98E8B36DEFB}"/>
          </ac:inkMkLst>
        </pc:inkChg>
        <pc:inkChg chg="add del mod">
          <ac:chgData name="Sherif Khattab" userId="c83b1e15-36f3-4f46-aceb-05aac24c545e" providerId="ADAL" clId="{765E29AF-DB58-4025-A9E7-1BD6AAD1841B}" dt="2021-02-15T06:59:49.047" v="2572"/>
          <ac:inkMkLst>
            <pc:docMk/>
            <pc:sldMk cId="3088633130" sldId="1881"/>
            <ac:inkMk id="444" creationId="{7904C3E0-65B9-4B7C-88C7-9FBE12467EC7}"/>
          </ac:inkMkLst>
        </pc:inkChg>
        <pc:inkChg chg="add del mod">
          <ac:chgData name="Sherif Khattab" userId="c83b1e15-36f3-4f46-aceb-05aac24c545e" providerId="ADAL" clId="{765E29AF-DB58-4025-A9E7-1BD6AAD1841B}" dt="2021-02-15T06:59:49.049" v="2577"/>
          <ac:inkMkLst>
            <pc:docMk/>
            <pc:sldMk cId="3088633130" sldId="1881"/>
            <ac:inkMk id="445" creationId="{5D2B8212-B33D-4958-8DB7-95FF6503C7B0}"/>
          </ac:inkMkLst>
        </pc:inkChg>
        <pc:inkChg chg="add del mod">
          <ac:chgData name="Sherif Khattab" userId="c83b1e15-36f3-4f46-aceb-05aac24c545e" providerId="ADAL" clId="{765E29AF-DB58-4025-A9E7-1BD6AAD1841B}" dt="2021-02-15T06:59:49.035" v="2528"/>
          <ac:inkMkLst>
            <pc:docMk/>
            <pc:sldMk cId="3088633130" sldId="1881"/>
            <ac:inkMk id="446" creationId="{7CB0C701-CDB5-4A8A-9901-C0D224BD42DD}"/>
          </ac:inkMkLst>
        </pc:inkChg>
        <pc:inkChg chg="add del mod">
          <ac:chgData name="Sherif Khattab" userId="c83b1e15-36f3-4f46-aceb-05aac24c545e" providerId="ADAL" clId="{765E29AF-DB58-4025-A9E7-1BD6AAD1841B}" dt="2021-02-15T06:59:49.035" v="2527"/>
          <ac:inkMkLst>
            <pc:docMk/>
            <pc:sldMk cId="3088633130" sldId="1881"/>
            <ac:inkMk id="447" creationId="{9556B53A-895A-4EE2-93C7-E0B58D5A0403}"/>
          </ac:inkMkLst>
        </pc:inkChg>
        <pc:inkChg chg="add del mod">
          <ac:chgData name="Sherif Khattab" userId="c83b1e15-36f3-4f46-aceb-05aac24c545e" providerId="ADAL" clId="{765E29AF-DB58-4025-A9E7-1BD6AAD1841B}" dt="2021-02-15T06:59:49.044" v="2562"/>
          <ac:inkMkLst>
            <pc:docMk/>
            <pc:sldMk cId="3088633130" sldId="1881"/>
            <ac:inkMk id="448" creationId="{EFB94A48-C0D1-4F8D-9FC7-66AD50212749}"/>
          </ac:inkMkLst>
        </pc:inkChg>
        <pc:inkChg chg="add del mod">
          <ac:chgData name="Sherif Khattab" userId="c83b1e15-36f3-4f46-aceb-05aac24c545e" providerId="ADAL" clId="{765E29AF-DB58-4025-A9E7-1BD6AAD1841B}" dt="2021-02-15T06:59:49.051" v="2587"/>
          <ac:inkMkLst>
            <pc:docMk/>
            <pc:sldMk cId="3088633130" sldId="1881"/>
            <ac:inkMk id="449" creationId="{FEB8FFF6-C0FD-43FA-9007-CF5D5C1A944A}"/>
          </ac:inkMkLst>
        </pc:inkChg>
        <pc:inkChg chg="add del mod">
          <ac:chgData name="Sherif Khattab" userId="c83b1e15-36f3-4f46-aceb-05aac24c545e" providerId="ADAL" clId="{765E29AF-DB58-4025-A9E7-1BD6AAD1841B}" dt="2021-02-15T06:59:49.040" v="2548"/>
          <ac:inkMkLst>
            <pc:docMk/>
            <pc:sldMk cId="3088633130" sldId="1881"/>
            <ac:inkMk id="450" creationId="{4D09377A-D3BA-4B17-8012-BEF3A1147EA4}"/>
          </ac:inkMkLst>
        </pc:inkChg>
        <pc:inkChg chg="add del mod">
          <ac:chgData name="Sherif Khattab" userId="c83b1e15-36f3-4f46-aceb-05aac24c545e" providerId="ADAL" clId="{765E29AF-DB58-4025-A9E7-1BD6AAD1841B}" dt="2021-02-15T06:59:49.041" v="2553"/>
          <ac:inkMkLst>
            <pc:docMk/>
            <pc:sldMk cId="3088633130" sldId="1881"/>
            <ac:inkMk id="451" creationId="{567FF24A-BF4B-43C3-91A5-1A740F96CA1C}"/>
          </ac:inkMkLst>
        </pc:inkChg>
        <pc:inkChg chg="add del mod">
          <ac:chgData name="Sherif Khattab" userId="c83b1e15-36f3-4f46-aceb-05aac24c545e" providerId="ADAL" clId="{765E29AF-DB58-4025-A9E7-1BD6AAD1841B}" dt="2021-02-15T06:59:49.038" v="2538"/>
          <ac:inkMkLst>
            <pc:docMk/>
            <pc:sldMk cId="3088633130" sldId="1881"/>
            <ac:inkMk id="452" creationId="{E9BF1BC1-8B17-4915-85C9-6A90A0303FD4}"/>
          </ac:inkMkLst>
        </pc:inkChg>
        <pc:inkChg chg="add del mod">
          <ac:chgData name="Sherif Khattab" userId="c83b1e15-36f3-4f46-aceb-05aac24c545e" providerId="ADAL" clId="{765E29AF-DB58-4025-A9E7-1BD6AAD1841B}" dt="2021-02-15T06:59:49.045" v="2564"/>
          <ac:inkMkLst>
            <pc:docMk/>
            <pc:sldMk cId="3088633130" sldId="1881"/>
            <ac:inkMk id="453" creationId="{2C6E5658-E331-4144-B1E9-85B100542EA4}"/>
          </ac:inkMkLst>
        </pc:inkChg>
        <pc:inkChg chg="add del mod">
          <ac:chgData name="Sherif Khattab" userId="c83b1e15-36f3-4f46-aceb-05aac24c545e" providerId="ADAL" clId="{765E29AF-DB58-4025-A9E7-1BD6AAD1841B}" dt="2021-02-15T06:59:49.050" v="2583"/>
          <ac:inkMkLst>
            <pc:docMk/>
            <pc:sldMk cId="3088633130" sldId="1881"/>
            <ac:inkMk id="454" creationId="{9526CF74-C697-4F4C-B219-A948287D0147}"/>
          </ac:inkMkLst>
        </pc:inkChg>
        <pc:inkChg chg="add del mod">
          <ac:chgData name="Sherif Khattab" userId="c83b1e15-36f3-4f46-aceb-05aac24c545e" providerId="ADAL" clId="{765E29AF-DB58-4025-A9E7-1BD6AAD1841B}" dt="2021-02-15T06:59:49.037" v="2534"/>
          <ac:inkMkLst>
            <pc:docMk/>
            <pc:sldMk cId="3088633130" sldId="1881"/>
            <ac:inkMk id="455" creationId="{577D4460-B1DD-4206-B0EA-63D971771CB7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56" creationId="{51FE56C7-878A-4FA3-B001-5FDD5348D7FD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57" creationId="{7F084D0C-F11D-494D-823B-A239313BB399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58" creationId="{02623FE2-D384-4FC5-96DE-203A1CC1BD7D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59" creationId="{BAB1AE07-4BE0-4D41-9F9E-AC46A0500CCB}"/>
          </ac:inkMkLst>
        </pc:inkChg>
        <pc:inkChg chg="add del mod">
          <ac:chgData name="Sherif Khattab" userId="c83b1e15-36f3-4f46-aceb-05aac24c545e" providerId="ADAL" clId="{765E29AF-DB58-4025-A9E7-1BD6AAD1841B}" dt="2021-02-15T06:59:49.040" v="2550"/>
          <ac:inkMkLst>
            <pc:docMk/>
            <pc:sldMk cId="3088633130" sldId="1881"/>
            <ac:inkMk id="460" creationId="{7BE62166-6B32-4AA6-B080-17F274AE4AAC}"/>
          </ac:inkMkLst>
        </pc:inkChg>
        <pc:inkChg chg="add del mod">
          <ac:chgData name="Sherif Khattab" userId="c83b1e15-36f3-4f46-aceb-05aac24c545e" providerId="ADAL" clId="{765E29AF-DB58-4025-A9E7-1BD6AAD1841B}" dt="2021-02-15T06:59:49.044" v="2561"/>
          <ac:inkMkLst>
            <pc:docMk/>
            <pc:sldMk cId="3088633130" sldId="1881"/>
            <ac:inkMk id="461" creationId="{529F3002-1078-41CE-9383-78CE2BC68A68}"/>
          </ac:inkMkLst>
        </pc:inkChg>
        <pc:inkChg chg="add del mod">
          <ac:chgData name="Sherif Khattab" userId="c83b1e15-36f3-4f46-aceb-05aac24c545e" providerId="ADAL" clId="{765E29AF-DB58-4025-A9E7-1BD6AAD1841B}" dt="2021-02-15T06:59:49.043" v="2557"/>
          <ac:inkMkLst>
            <pc:docMk/>
            <pc:sldMk cId="3088633130" sldId="1881"/>
            <ac:inkMk id="462" creationId="{9BE0F409-9867-4DD0-95CC-B8399693D08C}"/>
          </ac:inkMkLst>
        </pc:inkChg>
        <pc:inkChg chg="add del mod">
          <ac:chgData name="Sherif Khattab" userId="c83b1e15-36f3-4f46-aceb-05aac24c545e" providerId="ADAL" clId="{765E29AF-DB58-4025-A9E7-1BD6AAD1841B}" dt="2021-02-15T06:59:49.038" v="2540"/>
          <ac:inkMkLst>
            <pc:docMk/>
            <pc:sldMk cId="3088633130" sldId="1881"/>
            <ac:inkMk id="463" creationId="{8FFEB4ED-C0DD-45D2-8B8E-44166C6EFC41}"/>
          </ac:inkMkLst>
        </pc:inkChg>
        <pc:inkChg chg="add del mod">
          <ac:chgData name="Sherif Khattab" userId="c83b1e15-36f3-4f46-aceb-05aac24c545e" providerId="ADAL" clId="{765E29AF-DB58-4025-A9E7-1BD6AAD1841B}" dt="2021-02-15T06:59:49.048" v="2574"/>
          <ac:inkMkLst>
            <pc:docMk/>
            <pc:sldMk cId="3088633130" sldId="1881"/>
            <ac:inkMk id="464" creationId="{05FD67D8-34C9-4778-97AE-0551A7491A8F}"/>
          </ac:inkMkLst>
        </pc:inkChg>
        <pc:inkChg chg="add del mod">
          <ac:chgData name="Sherif Khattab" userId="c83b1e15-36f3-4f46-aceb-05aac24c545e" providerId="ADAL" clId="{765E29AF-DB58-4025-A9E7-1BD6AAD1841B}" dt="2021-02-15T06:59:49.052" v="2592"/>
          <ac:inkMkLst>
            <pc:docMk/>
            <pc:sldMk cId="3088633130" sldId="1881"/>
            <ac:inkMk id="465" creationId="{0165D398-3F39-4877-A15E-C625405714DB}"/>
          </ac:inkMkLst>
        </pc:inkChg>
        <pc:inkChg chg="add del mod">
          <ac:chgData name="Sherif Khattab" userId="c83b1e15-36f3-4f46-aceb-05aac24c545e" providerId="ADAL" clId="{765E29AF-DB58-4025-A9E7-1BD6AAD1841B}" dt="2021-02-15T06:59:49.049" v="2578"/>
          <ac:inkMkLst>
            <pc:docMk/>
            <pc:sldMk cId="3088633130" sldId="1881"/>
            <ac:inkMk id="466" creationId="{7F1B59BB-AD34-4B43-A8DC-77EE79543CD4}"/>
          </ac:inkMkLst>
        </pc:inkChg>
        <pc:inkChg chg="add del mod">
          <ac:chgData name="Sherif Khattab" userId="c83b1e15-36f3-4f46-aceb-05aac24c545e" providerId="ADAL" clId="{765E29AF-DB58-4025-A9E7-1BD6AAD1841B}" dt="2021-02-15T06:59:49.036" v="2533"/>
          <ac:inkMkLst>
            <pc:docMk/>
            <pc:sldMk cId="3088633130" sldId="1881"/>
            <ac:inkMk id="467" creationId="{987481C8-14CD-46DC-BB9A-0BE164A85E16}"/>
          </ac:inkMkLst>
        </pc:inkChg>
        <pc:inkChg chg="add del mod">
          <ac:chgData name="Sherif Khattab" userId="c83b1e15-36f3-4f46-aceb-05aac24c545e" providerId="ADAL" clId="{765E29AF-DB58-4025-A9E7-1BD6AAD1841B}" dt="2021-02-15T06:59:49.041" v="2552"/>
          <ac:inkMkLst>
            <pc:docMk/>
            <pc:sldMk cId="3088633130" sldId="1881"/>
            <ac:inkMk id="468" creationId="{BD62868B-FC9C-4D72-928C-F7B5417B9FFC}"/>
          </ac:inkMkLst>
        </pc:inkChg>
        <pc:inkChg chg="add del mod">
          <ac:chgData name="Sherif Khattab" userId="c83b1e15-36f3-4f46-aceb-05aac24c545e" providerId="ADAL" clId="{765E29AF-DB58-4025-A9E7-1BD6AAD1841B}" dt="2021-02-15T06:59:49.050" v="2581"/>
          <ac:inkMkLst>
            <pc:docMk/>
            <pc:sldMk cId="3088633130" sldId="1881"/>
            <ac:inkMk id="469" creationId="{24AB3A18-0C7E-4ED7-98C5-886169338E56}"/>
          </ac:inkMkLst>
        </pc:inkChg>
        <pc:inkChg chg="add del mod">
          <ac:chgData name="Sherif Khattab" userId="c83b1e15-36f3-4f46-aceb-05aac24c545e" providerId="ADAL" clId="{765E29AF-DB58-4025-A9E7-1BD6AAD1841B}" dt="2021-02-15T06:59:49.043" v="2560"/>
          <ac:inkMkLst>
            <pc:docMk/>
            <pc:sldMk cId="3088633130" sldId="1881"/>
            <ac:inkMk id="470" creationId="{D7F40257-594C-4206-87CA-97CCA6EFD8F6}"/>
          </ac:inkMkLst>
        </pc:inkChg>
        <pc:inkChg chg="add del mod">
          <ac:chgData name="Sherif Khattab" userId="c83b1e15-36f3-4f46-aceb-05aac24c545e" providerId="ADAL" clId="{765E29AF-DB58-4025-A9E7-1BD6AAD1841B}" dt="2021-02-15T06:59:49.034" v="2523"/>
          <ac:inkMkLst>
            <pc:docMk/>
            <pc:sldMk cId="3088633130" sldId="1881"/>
            <ac:inkMk id="471" creationId="{4F106BB2-E909-4A04-9C8D-17C05E6E6054}"/>
          </ac:inkMkLst>
        </pc:inkChg>
        <pc:inkChg chg="add del mod">
          <ac:chgData name="Sherif Khattab" userId="c83b1e15-36f3-4f46-aceb-05aac24c545e" providerId="ADAL" clId="{765E29AF-DB58-4025-A9E7-1BD6AAD1841B}" dt="2021-02-15T06:59:49.044" v="2563"/>
          <ac:inkMkLst>
            <pc:docMk/>
            <pc:sldMk cId="3088633130" sldId="1881"/>
            <ac:inkMk id="472" creationId="{FB25208D-9461-45CA-9E98-AD2719325DB6}"/>
          </ac:inkMkLst>
        </pc:inkChg>
        <pc:inkChg chg="add del mod">
          <ac:chgData name="Sherif Khattab" userId="c83b1e15-36f3-4f46-aceb-05aac24c545e" providerId="ADAL" clId="{765E29AF-DB58-4025-A9E7-1BD6AAD1841B}" dt="2021-02-15T07:00:12.192" v="2616"/>
          <ac:inkMkLst>
            <pc:docMk/>
            <pc:sldMk cId="3088633130" sldId="1881"/>
            <ac:inkMk id="473" creationId="{AA9637B2-80D1-4D75-BC8B-045E426676ED}"/>
          </ac:inkMkLst>
        </pc:inkChg>
        <pc:inkChg chg="add del mod">
          <ac:chgData name="Sherif Khattab" userId="c83b1e15-36f3-4f46-aceb-05aac24c545e" providerId="ADAL" clId="{765E29AF-DB58-4025-A9E7-1BD6AAD1841B}" dt="2021-02-15T07:00:12.191" v="2615"/>
          <ac:inkMkLst>
            <pc:docMk/>
            <pc:sldMk cId="3088633130" sldId="1881"/>
            <ac:inkMk id="474" creationId="{2F70856B-D023-47A2-936A-F02C87CB6FCB}"/>
          </ac:inkMkLst>
        </pc:inkChg>
        <pc:inkChg chg="add del mod">
          <ac:chgData name="Sherif Khattab" userId="c83b1e15-36f3-4f46-aceb-05aac24c545e" providerId="ADAL" clId="{765E29AF-DB58-4025-A9E7-1BD6AAD1841B}" dt="2021-02-15T07:00:12.190" v="2611"/>
          <ac:inkMkLst>
            <pc:docMk/>
            <pc:sldMk cId="3088633130" sldId="1881"/>
            <ac:inkMk id="475" creationId="{69B8A39D-BCB5-40DC-B29A-D028602FF724}"/>
          </ac:inkMkLst>
        </pc:inkChg>
        <pc:inkChg chg="add del mod">
          <ac:chgData name="Sherif Khattab" userId="c83b1e15-36f3-4f46-aceb-05aac24c545e" providerId="ADAL" clId="{765E29AF-DB58-4025-A9E7-1BD6AAD1841B}" dt="2021-02-15T07:00:12.190" v="2613"/>
          <ac:inkMkLst>
            <pc:docMk/>
            <pc:sldMk cId="3088633130" sldId="1881"/>
            <ac:inkMk id="476" creationId="{3CA6677E-5A91-4426-9EB9-68B893000A7E}"/>
          </ac:inkMkLst>
        </pc:inkChg>
        <pc:inkChg chg="add del mod">
          <ac:chgData name="Sherif Khattab" userId="c83b1e15-36f3-4f46-aceb-05aac24c545e" providerId="ADAL" clId="{765E29AF-DB58-4025-A9E7-1BD6AAD1841B}" dt="2021-02-15T07:00:12.189" v="2609"/>
          <ac:inkMkLst>
            <pc:docMk/>
            <pc:sldMk cId="3088633130" sldId="1881"/>
            <ac:inkMk id="477" creationId="{E1802054-E199-4879-8D5A-AF5BC903A04A}"/>
          </ac:inkMkLst>
        </pc:inkChg>
        <pc:inkChg chg="add del mod">
          <ac:chgData name="Sherif Khattab" userId="c83b1e15-36f3-4f46-aceb-05aac24c545e" providerId="ADAL" clId="{765E29AF-DB58-4025-A9E7-1BD6AAD1841B}" dt="2021-02-15T07:00:12.191" v="2614"/>
          <ac:inkMkLst>
            <pc:docMk/>
            <pc:sldMk cId="3088633130" sldId="1881"/>
            <ac:inkMk id="478" creationId="{1F34CB3C-153A-459A-B818-53BC33049A3E}"/>
          </ac:inkMkLst>
        </pc:inkChg>
        <pc:inkChg chg="add del mod">
          <ac:chgData name="Sherif Khattab" userId="c83b1e15-36f3-4f46-aceb-05aac24c545e" providerId="ADAL" clId="{765E29AF-DB58-4025-A9E7-1BD6AAD1841B}" dt="2021-02-15T07:00:12.190" v="2612"/>
          <ac:inkMkLst>
            <pc:docMk/>
            <pc:sldMk cId="3088633130" sldId="1881"/>
            <ac:inkMk id="479" creationId="{1CA725A4-1FC1-4906-A10E-5925DCFA780F}"/>
          </ac:inkMkLst>
        </pc:inkChg>
        <pc:inkChg chg="add del mod">
          <ac:chgData name="Sherif Khattab" userId="c83b1e15-36f3-4f46-aceb-05aac24c545e" providerId="ADAL" clId="{765E29AF-DB58-4025-A9E7-1BD6AAD1841B}" dt="2021-02-15T07:00:12.189" v="2608"/>
          <ac:inkMkLst>
            <pc:docMk/>
            <pc:sldMk cId="3088633130" sldId="1881"/>
            <ac:inkMk id="480" creationId="{63DF13A7-94CD-42B5-ADB2-C60306156F0B}"/>
          </ac:inkMkLst>
        </pc:inkChg>
        <pc:inkChg chg="add del mod">
          <ac:chgData name="Sherif Khattab" userId="c83b1e15-36f3-4f46-aceb-05aac24c545e" providerId="ADAL" clId="{765E29AF-DB58-4025-A9E7-1BD6AAD1841B}" dt="2021-02-15T07:00:12.189" v="2610"/>
          <ac:inkMkLst>
            <pc:docMk/>
            <pc:sldMk cId="3088633130" sldId="1881"/>
            <ac:inkMk id="481" creationId="{F920607B-7789-4D20-8CEB-9E033ED0A31F}"/>
          </ac:inkMkLst>
        </pc:inkChg>
        <pc:inkChg chg="add del mod">
          <ac:chgData name="Sherif Khattab" userId="c83b1e15-36f3-4f46-aceb-05aac24c545e" providerId="ADAL" clId="{765E29AF-DB58-4025-A9E7-1BD6AAD1841B}" dt="2021-02-15T06:59:49.034" v="2524"/>
          <ac:inkMkLst>
            <pc:docMk/>
            <pc:sldMk cId="3088633130" sldId="1881"/>
            <ac:inkMk id="482" creationId="{CC69CE5C-F8CF-4940-A84B-0038961D63C7}"/>
          </ac:inkMkLst>
        </pc:inkChg>
        <pc:inkChg chg="add del mod">
          <ac:chgData name="Sherif Khattab" userId="c83b1e15-36f3-4f46-aceb-05aac24c545e" providerId="ADAL" clId="{765E29AF-DB58-4025-A9E7-1BD6AAD1841B}" dt="2021-02-15T06:59:49.053" v="2593"/>
          <ac:inkMkLst>
            <pc:docMk/>
            <pc:sldMk cId="3088633130" sldId="1881"/>
            <ac:inkMk id="483" creationId="{A2A451DE-9AEF-4A78-86EE-B87A262CDAC1}"/>
          </ac:inkMkLst>
        </pc:inkChg>
        <pc:inkChg chg="add del mod">
          <ac:chgData name="Sherif Khattab" userId="c83b1e15-36f3-4f46-aceb-05aac24c545e" providerId="ADAL" clId="{765E29AF-DB58-4025-A9E7-1BD6AAD1841B}" dt="2021-02-15T06:59:49.041" v="2551"/>
          <ac:inkMkLst>
            <pc:docMk/>
            <pc:sldMk cId="3088633130" sldId="1881"/>
            <ac:inkMk id="484" creationId="{7E61BBBA-9E28-4390-902C-5483D919A8B3}"/>
          </ac:inkMkLst>
        </pc:inkChg>
        <pc:inkChg chg="add del mod">
          <ac:chgData name="Sherif Khattab" userId="c83b1e15-36f3-4f46-aceb-05aac24c545e" providerId="ADAL" clId="{765E29AF-DB58-4025-A9E7-1BD6AAD1841B}" dt="2021-02-15T06:58:47.295" v="2505"/>
          <ac:inkMkLst>
            <pc:docMk/>
            <pc:sldMk cId="3088633130" sldId="1881"/>
            <ac:inkMk id="485" creationId="{E4C7F378-A687-4D6C-8109-1CAD093654EF}"/>
          </ac:inkMkLst>
        </pc:inkChg>
        <pc:inkChg chg="add del mod">
          <ac:chgData name="Sherif Khattab" userId="c83b1e15-36f3-4f46-aceb-05aac24c545e" providerId="ADAL" clId="{765E29AF-DB58-4025-A9E7-1BD6AAD1841B}" dt="2021-02-15T06:59:49.045" v="2566"/>
          <ac:inkMkLst>
            <pc:docMk/>
            <pc:sldMk cId="3088633130" sldId="1881"/>
            <ac:inkMk id="486" creationId="{855CB165-E561-4D7A-93BF-188905F62D00}"/>
          </ac:inkMkLst>
        </pc:inkChg>
        <pc:inkChg chg="add del mod">
          <ac:chgData name="Sherif Khattab" userId="c83b1e15-36f3-4f46-aceb-05aac24c545e" providerId="ADAL" clId="{765E29AF-DB58-4025-A9E7-1BD6AAD1841B}" dt="2021-02-15T06:59:49.039" v="2546"/>
          <ac:inkMkLst>
            <pc:docMk/>
            <pc:sldMk cId="3088633130" sldId="1881"/>
            <ac:inkMk id="487" creationId="{101D8D84-7177-4DBA-918B-C6B9E95BC976}"/>
          </ac:inkMkLst>
        </pc:inkChg>
        <pc:inkChg chg="add del mod">
          <ac:chgData name="Sherif Khattab" userId="c83b1e15-36f3-4f46-aceb-05aac24c545e" providerId="ADAL" clId="{765E29AF-DB58-4025-A9E7-1BD6AAD1841B}" dt="2021-02-15T06:59:49.048" v="2575"/>
          <ac:inkMkLst>
            <pc:docMk/>
            <pc:sldMk cId="3088633130" sldId="1881"/>
            <ac:inkMk id="488" creationId="{895073A6-2061-44D5-8CA7-DEDDA68CE236}"/>
          </ac:inkMkLst>
        </pc:inkChg>
        <pc:inkChg chg="add mod">
          <ac:chgData name="Sherif Khattab" userId="c83b1e15-36f3-4f46-aceb-05aac24c545e" providerId="ADAL" clId="{765E29AF-DB58-4025-A9E7-1BD6AAD1841B}" dt="2021-02-15T06:59:19.077" v="2518"/>
          <ac:inkMkLst>
            <pc:docMk/>
            <pc:sldMk cId="3088633130" sldId="1881"/>
            <ac:inkMk id="489" creationId="{0F921475-0D88-404B-B70A-214508EB199D}"/>
          </ac:inkMkLst>
        </pc:inkChg>
        <pc:inkChg chg="add">
          <ac:chgData name="Sherif Khattab" userId="c83b1e15-36f3-4f46-aceb-05aac24c545e" providerId="ADAL" clId="{765E29AF-DB58-4025-A9E7-1BD6AAD1841B}" dt="2021-02-15T06:59:54.236" v="2594" actId="9405"/>
          <ac:inkMkLst>
            <pc:docMk/>
            <pc:sldMk cId="3088633130" sldId="1881"/>
            <ac:inkMk id="491" creationId="{372B0F3C-8452-470C-A021-77223A048F45}"/>
          </ac:inkMkLst>
        </pc:inkChg>
        <pc:inkChg chg="add mod">
          <ac:chgData name="Sherif Khattab" userId="c83b1e15-36f3-4f46-aceb-05aac24c545e" providerId="ADAL" clId="{765E29AF-DB58-4025-A9E7-1BD6AAD1841B}" dt="2021-02-15T07:00:09.562" v="2607"/>
          <ac:inkMkLst>
            <pc:docMk/>
            <pc:sldMk cId="3088633130" sldId="1881"/>
            <ac:inkMk id="492" creationId="{6D7E52C6-78A0-46E3-90FF-70E4A35735D8}"/>
          </ac:inkMkLst>
        </pc:inkChg>
        <pc:inkChg chg="add mod">
          <ac:chgData name="Sherif Khattab" userId="c83b1e15-36f3-4f46-aceb-05aac24c545e" providerId="ADAL" clId="{765E29AF-DB58-4025-A9E7-1BD6AAD1841B}" dt="2021-02-15T07:00:09.562" v="2607"/>
          <ac:inkMkLst>
            <pc:docMk/>
            <pc:sldMk cId="3088633130" sldId="1881"/>
            <ac:inkMk id="493" creationId="{ED50C2B7-AC6A-4613-ACC9-060ECFD83F3A}"/>
          </ac:inkMkLst>
        </pc:inkChg>
        <pc:inkChg chg="add mod">
          <ac:chgData name="Sherif Khattab" userId="c83b1e15-36f3-4f46-aceb-05aac24c545e" providerId="ADAL" clId="{765E29AF-DB58-4025-A9E7-1BD6AAD1841B}" dt="2021-02-15T07:00:09.562" v="2607"/>
          <ac:inkMkLst>
            <pc:docMk/>
            <pc:sldMk cId="3088633130" sldId="1881"/>
            <ac:inkMk id="494" creationId="{8C15D60C-8DCC-49B4-B0C7-33A64D43730C}"/>
          </ac:inkMkLst>
        </pc:inkChg>
        <pc:inkChg chg="add mod">
          <ac:chgData name="Sherif Khattab" userId="c83b1e15-36f3-4f46-aceb-05aac24c545e" providerId="ADAL" clId="{765E29AF-DB58-4025-A9E7-1BD6AAD1841B}" dt="2021-02-15T07:00:09.562" v="2607"/>
          <ac:inkMkLst>
            <pc:docMk/>
            <pc:sldMk cId="3088633130" sldId="1881"/>
            <ac:inkMk id="495" creationId="{8581A149-7EA6-4CED-B78D-ACAAFF2EE897}"/>
          </ac:inkMkLst>
        </pc:inkChg>
        <pc:inkChg chg="add mod">
          <ac:chgData name="Sherif Khattab" userId="c83b1e15-36f3-4f46-aceb-05aac24c545e" providerId="ADAL" clId="{765E29AF-DB58-4025-A9E7-1BD6AAD1841B}" dt="2021-02-15T07:00:09.562" v="2607"/>
          <ac:inkMkLst>
            <pc:docMk/>
            <pc:sldMk cId="3088633130" sldId="1881"/>
            <ac:inkMk id="496" creationId="{A5ED1426-A3DE-4122-81D4-E3651117F0E9}"/>
          </ac:inkMkLst>
        </pc:inkChg>
        <pc:inkChg chg="add mod">
          <ac:chgData name="Sherif Khattab" userId="c83b1e15-36f3-4f46-aceb-05aac24c545e" providerId="ADAL" clId="{765E29AF-DB58-4025-A9E7-1BD6AAD1841B}" dt="2021-02-15T07:00:09.562" v="2607"/>
          <ac:inkMkLst>
            <pc:docMk/>
            <pc:sldMk cId="3088633130" sldId="1881"/>
            <ac:inkMk id="497" creationId="{2AC60469-6A4B-499A-8187-0B4439626201}"/>
          </ac:inkMkLst>
        </pc:inkChg>
        <pc:inkChg chg="add mod">
          <ac:chgData name="Sherif Khattab" userId="c83b1e15-36f3-4f46-aceb-05aac24c545e" providerId="ADAL" clId="{765E29AF-DB58-4025-A9E7-1BD6AAD1841B}" dt="2021-02-15T07:00:09.562" v="2607"/>
          <ac:inkMkLst>
            <pc:docMk/>
            <pc:sldMk cId="3088633130" sldId="1881"/>
            <ac:inkMk id="498" creationId="{1B69859C-FC3F-4A66-90F5-31A18D045B2C}"/>
          </ac:inkMkLst>
        </pc:inkChg>
        <pc:inkChg chg="add mod">
          <ac:chgData name="Sherif Khattab" userId="c83b1e15-36f3-4f46-aceb-05aac24c545e" providerId="ADAL" clId="{765E29AF-DB58-4025-A9E7-1BD6AAD1841B}" dt="2021-02-15T07:00:09.562" v="2607"/>
          <ac:inkMkLst>
            <pc:docMk/>
            <pc:sldMk cId="3088633130" sldId="1881"/>
            <ac:inkMk id="499" creationId="{16ADF9AB-134D-4052-A7BD-87F71DA34FAC}"/>
          </ac:inkMkLst>
        </pc:inkChg>
        <pc:inkChg chg="add mod">
          <ac:chgData name="Sherif Khattab" userId="c83b1e15-36f3-4f46-aceb-05aac24c545e" providerId="ADAL" clId="{765E29AF-DB58-4025-A9E7-1BD6AAD1841B}" dt="2021-02-15T07:00:09.562" v="2607"/>
          <ac:inkMkLst>
            <pc:docMk/>
            <pc:sldMk cId="3088633130" sldId="1881"/>
            <ac:inkMk id="500" creationId="{E1FB6890-D1E7-45B5-85A8-C258B9A924E8}"/>
          </ac:inkMkLst>
        </pc:inkChg>
        <pc:inkChg chg="add mod">
          <ac:chgData name="Sherif Khattab" userId="c83b1e15-36f3-4f46-aceb-05aac24c545e" providerId="ADAL" clId="{765E29AF-DB58-4025-A9E7-1BD6AAD1841B}" dt="2021-02-15T07:00:09.562" v="2607"/>
          <ac:inkMkLst>
            <pc:docMk/>
            <pc:sldMk cId="3088633130" sldId="1881"/>
            <ac:inkMk id="501" creationId="{F70825AA-E8C4-4D0E-A7D4-64ED76033198}"/>
          </ac:inkMkLst>
        </pc:inkChg>
        <pc:inkChg chg="add mod">
          <ac:chgData name="Sherif Khattab" userId="c83b1e15-36f3-4f46-aceb-05aac24c545e" providerId="ADAL" clId="{765E29AF-DB58-4025-A9E7-1BD6AAD1841B}" dt="2021-02-15T07:00:09.562" v="2607"/>
          <ac:inkMkLst>
            <pc:docMk/>
            <pc:sldMk cId="3088633130" sldId="1881"/>
            <ac:inkMk id="502" creationId="{41CF52BD-6E5D-42D3-9449-55BBECDDD31F}"/>
          </ac:inkMkLst>
        </pc:inkChg>
        <pc:inkChg chg="add mod">
          <ac:chgData name="Sherif Khattab" userId="c83b1e15-36f3-4f46-aceb-05aac24c545e" providerId="ADAL" clId="{765E29AF-DB58-4025-A9E7-1BD6AAD1841B}" dt="2021-02-15T07:00:09.562" v="2607"/>
          <ac:inkMkLst>
            <pc:docMk/>
            <pc:sldMk cId="3088633130" sldId="1881"/>
            <ac:inkMk id="503" creationId="{2D1C3145-E973-4EA0-8657-DF947063465D}"/>
          </ac:inkMkLst>
        </pc:inkChg>
        <pc:inkChg chg="add mod">
          <ac:chgData name="Sherif Khattab" userId="c83b1e15-36f3-4f46-aceb-05aac24c545e" providerId="ADAL" clId="{765E29AF-DB58-4025-A9E7-1BD6AAD1841B}" dt="2021-02-15T07:00:20.089" v="2629"/>
          <ac:inkMkLst>
            <pc:docMk/>
            <pc:sldMk cId="3088633130" sldId="1881"/>
            <ac:inkMk id="505" creationId="{FA40196F-F6CF-4F98-859D-B029D2A1D85F}"/>
          </ac:inkMkLst>
        </pc:inkChg>
        <pc:inkChg chg="add mod">
          <ac:chgData name="Sherif Khattab" userId="c83b1e15-36f3-4f46-aceb-05aac24c545e" providerId="ADAL" clId="{765E29AF-DB58-4025-A9E7-1BD6AAD1841B}" dt="2021-02-15T07:00:20.089" v="2629"/>
          <ac:inkMkLst>
            <pc:docMk/>
            <pc:sldMk cId="3088633130" sldId="1881"/>
            <ac:inkMk id="506" creationId="{2ECF7A7C-1BCF-41F4-9EA0-396EB6D801B5}"/>
          </ac:inkMkLst>
        </pc:inkChg>
        <pc:inkChg chg="add mod">
          <ac:chgData name="Sherif Khattab" userId="c83b1e15-36f3-4f46-aceb-05aac24c545e" providerId="ADAL" clId="{765E29AF-DB58-4025-A9E7-1BD6AAD1841B}" dt="2021-02-15T07:00:20.089" v="2629"/>
          <ac:inkMkLst>
            <pc:docMk/>
            <pc:sldMk cId="3088633130" sldId="1881"/>
            <ac:inkMk id="507" creationId="{6B9D8962-A1F3-47D1-A5A1-4CD5EB026D66}"/>
          </ac:inkMkLst>
        </pc:inkChg>
        <pc:inkChg chg="add mod">
          <ac:chgData name="Sherif Khattab" userId="c83b1e15-36f3-4f46-aceb-05aac24c545e" providerId="ADAL" clId="{765E29AF-DB58-4025-A9E7-1BD6AAD1841B}" dt="2021-02-15T07:00:20.089" v="2629"/>
          <ac:inkMkLst>
            <pc:docMk/>
            <pc:sldMk cId="3088633130" sldId="1881"/>
            <ac:inkMk id="508" creationId="{3DA3FDAB-163D-41D3-9128-84D025388F85}"/>
          </ac:inkMkLst>
        </pc:inkChg>
        <pc:inkChg chg="add mod">
          <ac:chgData name="Sherif Khattab" userId="c83b1e15-36f3-4f46-aceb-05aac24c545e" providerId="ADAL" clId="{765E29AF-DB58-4025-A9E7-1BD6AAD1841B}" dt="2021-02-15T07:00:20.089" v="2629"/>
          <ac:inkMkLst>
            <pc:docMk/>
            <pc:sldMk cId="3088633130" sldId="1881"/>
            <ac:inkMk id="509" creationId="{B2402C26-4F54-41B7-8C45-04AF3C5E4588}"/>
          </ac:inkMkLst>
        </pc:inkChg>
        <pc:inkChg chg="add mod">
          <ac:chgData name="Sherif Khattab" userId="c83b1e15-36f3-4f46-aceb-05aac24c545e" providerId="ADAL" clId="{765E29AF-DB58-4025-A9E7-1BD6AAD1841B}" dt="2021-02-15T07:00:20.089" v="2629"/>
          <ac:inkMkLst>
            <pc:docMk/>
            <pc:sldMk cId="3088633130" sldId="1881"/>
            <ac:inkMk id="510" creationId="{191FC0A6-8A6D-4394-9E7B-E5AF7BC95590}"/>
          </ac:inkMkLst>
        </pc:inkChg>
        <pc:inkChg chg="add mod">
          <ac:chgData name="Sherif Khattab" userId="c83b1e15-36f3-4f46-aceb-05aac24c545e" providerId="ADAL" clId="{765E29AF-DB58-4025-A9E7-1BD6AAD1841B}" dt="2021-02-15T07:00:20.089" v="2629"/>
          <ac:inkMkLst>
            <pc:docMk/>
            <pc:sldMk cId="3088633130" sldId="1881"/>
            <ac:inkMk id="511" creationId="{08B21305-E5EE-4D9F-9DEF-E07550BD7BD2}"/>
          </ac:inkMkLst>
        </pc:inkChg>
        <pc:inkChg chg="add mod">
          <ac:chgData name="Sherif Khattab" userId="c83b1e15-36f3-4f46-aceb-05aac24c545e" providerId="ADAL" clId="{765E29AF-DB58-4025-A9E7-1BD6AAD1841B}" dt="2021-02-15T07:00:20.089" v="2629"/>
          <ac:inkMkLst>
            <pc:docMk/>
            <pc:sldMk cId="3088633130" sldId="1881"/>
            <ac:inkMk id="512" creationId="{51919EDA-5A33-4459-B724-300FA28C95F0}"/>
          </ac:inkMkLst>
        </pc:inkChg>
        <pc:inkChg chg="add mod">
          <ac:chgData name="Sherif Khattab" userId="c83b1e15-36f3-4f46-aceb-05aac24c545e" providerId="ADAL" clId="{765E29AF-DB58-4025-A9E7-1BD6AAD1841B}" dt="2021-02-15T07:00:20.089" v="2629"/>
          <ac:inkMkLst>
            <pc:docMk/>
            <pc:sldMk cId="3088633130" sldId="1881"/>
            <ac:inkMk id="513" creationId="{53AE14BF-13E3-4445-BE7B-AF0B0CC7E288}"/>
          </ac:inkMkLst>
        </pc:inkChg>
        <pc:inkChg chg="add mod">
          <ac:chgData name="Sherif Khattab" userId="c83b1e15-36f3-4f46-aceb-05aac24c545e" providerId="ADAL" clId="{765E29AF-DB58-4025-A9E7-1BD6AAD1841B}" dt="2021-02-15T07:00:20.089" v="2629"/>
          <ac:inkMkLst>
            <pc:docMk/>
            <pc:sldMk cId="3088633130" sldId="1881"/>
            <ac:inkMk id="514" creationId="{70BB94D7-ED7A-47A5-9E1F-3CD23AA71076}"/>
          </ac:inkMkLst>
        </pc:inkChg>
        <pc:inkChg chg="add mod">
          <ac:chgData name="Sherif Khattab" userId="c83b1e15-36f3-4f46-aceb-05aac24c545e" providerId="ADAL" clId="{765E29AF-DB58-4025-A9E7-1BD6AAD1841B}" dt="2021-02-15T07:00:20.089" v="2629"/>
          <ac:inkMkLst>
            <pc:docMk/>
            <pc:sldMk cId="3088633130" sldId="1881"/>
            <ac:inkMk id="515" creationId="{510F6ADF-E019-4E81-9631-31F47C9E394C}"/>
          </ac:inkMkLst>
        </pc:inkChg>
        <pc:inkChg chg="add mod">
          <ac:chgData name="Sherif Khattab" userId="c83b1e15-36f3-4f46-aceb-05aac24c545e" providerId="ADAL" clId="{765E29AF-DB58-4025-A9E7-1BD6AAD1841B}" dt="2021-02-15T07:00:20.089" v="2629"/>
          <ac:inkMkLst>
            <pc:docMk/>
            <pc:sldMk cId="3088633130" sldId="1881"/>
            <ac:inkMk id="516" creationId="{AAEA7FEC-2021-4E83-B117-65381E6CB09B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6:45:08.439" v="2295"/>
        <pc:sldMkLst>
          <pc:docMk/>
          <pc:sldMk cId="3309767198" sldId="1882"/>
        </pc:sldMkLst>
        <pc:spChg chg="mod">
          <ac:chgData name="Sherif Khattab" userId="c83b1e15-36f3-4f46-aceb-05aac24c545e" providerId="ADAL" clId="{765E29AF-DB58-4025-A9E7-1BD6AAD1841B}" dt="2021-02-15T06:26:26.391" v="1713" actId="20577"/>
          <ac:spMkLst>
            <pc:docMk/>
            <pc:sldMk cId="3309767198" sldId="1882"/>
            <ac:spMk id="2" creationId="{0271F974-3E48-49A6-9E5E-8AF491691129}"/>
          </ac:spMkLst>
        </pc:spChg>
        <pc:grpChg chg="del">
          <ac:chgData name="Sherif Khattab" userId="c83b1e15-36f3-4f46-aceb-05aac24c545e" providerId="ADAL" clId="{765E29AF-DB58-4025-A9E7-1BD6AAD1841B}" dt="2021-02-15T06:31:02.925" v="1904" actId="478"/>
          <ac:grpSpMkLst>
            <pc:docMk/>
            <pc:sldMk cId="3309767198" sldId="1882"/>
            <ac:grpSpMk id="62" creationId="{DE612882-24BF-46B8-BE35-B75C71D281EC}"/>
          </ac:grpSpMkLst>
        </pc:grpChg>
        <pc:grpChg chg="del">
          <ac:chgData name="Sherif Khattab" userId="c83b1e15-36f3-4f46-aceb-05aac24c545e" providerId="ADAL" clId="{765E29AF-DB58-4025-A9E7-1BD6AAD1841B}" dt="2021-02-15T06:31:15.563" v="1907" actId="478"/>
          <ac:grpSpMkLst>
            <pc:docMk/>
            <pc:sldMk cId="3309767198" sldId="1882"/>
            <ac:grpSpMk id="73" creationId="{82C633CD-5870-4035-A5E4-EC3C5E836A16}"/>
          </ac:grpSpMkLst>
        </pc:grpChg>
        <pc:grpChg chg="del">
          <ac:chgData name="Sherif Khattab" userId="c83b1e15-36f3-4f46-aceb-05aac24c545e" providerId="ADAL" clId="{765E29AF-DB58-4025-A9E7-1BD6AAD1841B}" dt="2021-02-15T06:31:06.527" v="1905" actId="478"/>
          <ac:grpSpMkLst>
            <pc:docMk/>
            <pc:sldMk cId="3309767198" sldId="1882"/>
            <ac:grpSpMk id="79" creationId="{54ADFD94-CAD5-4B12-853C-9FC0ECDEC1C5}"/>
          </ac:grpSpMkLst>
        </pc:grpChg>
        <pc:grpChg chg="del">
          <ac:chgData name="Sherif Khattab" userId="c83b1e15-36f3-4f46-aceb-05aac24c545e" providerId="ADAL" clId="{765E29AF-DB58-4025-A9E7-1BD6AAD1841B}" dt="2021-02-15T06:31:06.527" v="1905" actId="478"/>
          <ac:grpSpMkLst>
            <pc:docMk/>
            <pc:sldMk cId="3309767198" sldId="1882"/>
            <ac:grpSpMk id="82" creationId="{3482CB0C-018D-47C8-A33D-77E4A4433752}"/>
          </ac:grpSpMkLst>
        </pc:grpChg>
        <pc:grpChg chg="del">
          <ac:chgData name="Sherif Khattab" userId="c83b1e15-36f3-4f46-aceb-05aac24c545e" providerId="ADAL" clId="{765E29AF-DB58-4025-A9E7-1BD6AAD1841B}" dt="2021-02-15T06:31:06.527" v="1905" actId="478"/>
          <ac:grpSpMkLst>
            <pc:docMk/>
            <pc:sldMk cId="3309767198" sldId="1882"/>
            <ac:grpSpMk id="86" creationId="{35E1BCCB-807A-4A81-8D30-51FD5D83F821}"/>
          </ac:grpSpMkLst>
        </pc:grpChg>
        <pc:grpChg chg="del">
          <ac:chgData name="Sherif Khattab" userId="c83b1e15-36f3-4f46-aceb-05aac24c545e" providerId="ADAL" clId="{765E29AF-DB58-4025-A9E7-1BD6AAD1841B}" dt="2021-02-15T06:31:06.527" v="1905" actId="478"/>
          <ac:grpSpMkLst>
            <pc:docMk/>
            <pc:sldMk cId="3309767198" sldId="1882"/>
            <ac:grpSpMk id="89" creationId="{92C501C0-7799-492D-8B77-3D6241EC0505}"/>
          </ac:grpSpMkLst>
        </pc:grpChg>
        <pc:grpChg chg="del">
          <ac:chgData name="Sherif Khattab" userId="c83b1e15-36f3-4f46-aceb-05aac24c545e" providerId="ADAL" clId="{765E29AF-DB58-4025-A9E7-1BD6AAD1841B}" dt="2021-02-15T06:31:06.527" v="1905" actId="478"/>
          <ac:grpSpMkLst>
            <pc:docMk/>
            <pc:sldMk cId="3309767198" sldId="1882"/>
            <ac:grpSpMk id="167" creationId="{736ACB73-EC6F-4C32-8E35-4AB8E1DA5ECA}"/>
          </ac:grpSpMkLst>
        </pc:grpChg>
        <pc:grpChg chg="del">
          <ac:chgData name="Sherif Khattab" userId="c83b1e15-36f3-4f46-aceb-05aac24c545e" providerId="ADAL" clId="{765E29AF-DB58-4025-A9E7-1BD6AAD1841B}" dt="2021-02-15T06:31:06.527" v="1905" actId="478"/>
          <ac:grpSpMkLst>
            <pc:docMk/>
            <pc:sldMk cId="3309767198" sldId="1882"/>
            <ac:grpSpMk id="174" creationId="{42A2FB26-E210-4E5B-9E01-CBF3664EB854}"/>
          </ac:grpSpMkLst>
        </pc:grpChg>
        <pc:grpChg chg="mod">
          <ac:chgData name="Sherif Khattab" userId="c83b1e15-36f3-4f46-aceb-05aac24c545e" providerId="ADAL" clId="{765E29AF-DB58-4025-A9E7-1BD6AAD1841B}" dt="2021-02-15T06:27:19.867" v="1738"/>
          <ac:grpSpMkLst>
            <pc:docMk/>
            <pc:sldMk cId="3309767198" sldId="1882"/>
            <ac:grpSpMk id="185" creationId="{1F30256A-108B-4D18-B6DE-18804A54D392}"/>
          </ac:grpSpMkLst>
        </pc:grpChg>
        <pc:grpChg chg="mod">
          <ac:chgData name="Sherif Khattab" userId="c83b1e15-36f3-4f46-aceb-05aac24c545e" providerId="ADAL" clId="{765E29AF-DB58-4025-A9E7-1BD6AAD1841B}" dt="2021-02-15T06:27:19.867" v="1738"/>
          <ac:grpSpMkLst>
            <pc:docMk/>
            <pc:sldMk cId="3309767198" sldId="1882"/>
            <ac:grpSpMk id="186" creationId="{288C6B61-BA67-4578-BD00-B5474FBEC577}"/>
          </ac:grpSpMkLst>
        </pc:grpChg>
        <pc:grpChg chg="del mod">
          <ac:chgData name="Sherif Khattab" userId="c83b1e15-36f3-4f46-aceb-05aac24c545e" providerId="ADAL" clId="{765E29AF-DB58-4025-A9E7-1BD6AAD1841B}" dt="2021-02-15T06:29:59.611" v="1886"/>
          <ac:grpSpMkLst>
            <pc:docMk/>
            <pc:sldMk cId="3309767198" sldId="1882"/>
            <ac:grpSpMk id="191" creationId="{6036D5B4-4541-40FD-95A8-673437DDDA85}"/>
          </ac:grpSpMkLst>
        </pc:grpChg>
        <pc:grpChg chg="add del mod">
          <ac:chgData name="Sherif Khattab" userId="c83b1e15-36f3-4f46-aceb-05aac24c545e" providerId="ADAL" clId="{765E29AF-DB58-4025-A9E7-1BD6AAD1841B}" dt="2021-02-15T06:27:53.717" v="1757"/>
          <ac:grpSpMkLst>
            <pc:docMk/>
            <pc:sldMk cId="3309767198" sldId="1882"/>
            <ac:grpSpMk id="195" creationId="{9B5A9E50-A1D9-44C1-8CBB-98A9133A06E2}"/>
          </ac:grpSpMkLst>
        </pc:grpChg>
        <pc:grpChg chg="mod">
          <ac:chgData name="Sherif Khattab" userId="c83b1e15-36f3-4f46-aceb-05aac24c545e" providerId="ADAL" clId="{765E29AF-DB58-4025-A9E7-1BD6AAD1841B}" dt="2021-02-15T06:27:52.745" v="1753"/>
          <ac:grpSpMkLst>
            <pc:docMk/>
            <pc:sldMk cId="3309767198" sldId="1882"/>
            <ac:grpSpMk id="199" creationId="{10411F13-19A6-4685-A55D-FDA97311B8E6}"/>
          </ac:grpSpMkLst>
        </pc:grpChg>
        <pc:grpChg chg="mod">
          <ac:chgData name="Sherif Khattab" userId="c83b1e15-36f3-4f46-aceb-05aac24c545e" providerId="ADAL" clId="{765E29AF-DB58-4025-A9E7-1BD6AAD1841B}" dt="2021-02-15T06:28:09.121" v="1785"/>
          <ac:grpSpMkLst>
            <pc:docMk/>
            <pc:sldMk cId="3309767198" sldId="1882"/>
            <ac:grpSpMk id="205" creationId="{B066E9CF-43EB-4126-92BD-03B6CCC111CB}"/>
          </ac:grpSpMkLst>
        </pc:grpChg>
        <pc:grpChg chg="mod">
          <ac:chgData name="Sherif Khattab" userId="c83b1e15-36f3-4f46-aceb-05aac24c545e" providerId="ADAL" clId="{765E29AF-DB58-4025-A9E7-1BD6AAD1841B}" dt="2021-02-15T06:28:07.458" v="1776"/>
          <ac:grpSpMkLst>
            <pc:docMk/>
            <pc:sldMk cId="3309767198" sldId="1882"/>
            <ac:grpSpMk id="214" creationId="{BFA5A57C-D3FD-48E6-A2BE-C10DFDC238FC}"/>
          </ac:grpSpMkLst>
        </pc:grpChg>
        <pc:grpChg chg="mod">
          <ac:chgData name="Sherif Khattab" userId="c83b1e15-36f3-4f46-aceb-05aac24c545e" providerId="ADAL" clId="{765E29AF-DB58-4025-A9E7-1BD6AAD1841B}" dt="2021-02-15T06:28:19.972" v="1808"/>
          <ac:grpSpMkLst>
            <pc:docMk/>
            <pc:sldMk cId="3309767198" sldId="1882"/>
            <ac:grpSpMk id="233" creationId="{04724947-3B40-4D94-8221-AC68663B82D7}"/>
          </ac:grpSpMkLst>
        </pc:grpChg>
        <pc:grpChg chg="mod">
          <ac:chgData name="Sherif Khattab" userId="c83b1e15-36f3-4f46-aceb-05aac24c545e" providerId="ADAL" clId="{765E29AF-DB58-4025-A9E7-1BD6AAD1841B}" dt="2021-02-15T06:28:19.972" v="1808"/>
          <ac:grpSpMkLst>
            <pc:docMk/>
            <pc:sldMk cId="3309767198" sldId="1882"/>
            <ac:grpSpMk id="234" creationId="{F4DAC1B5-0E1B-46FE-8D76-78AB45AAE71E}"/>
          </ac:grpSpMkLst>
        </pc:grpChg>
        <pc:grpChg chg="del mod">
          <ac:chgData name="Sherif Khattab" userId="c83b1e15-36f3-4f46-aceb-05aac24c545e" providerId="ADAL" clId="{765E29AF-DB58-4025-A9E7-1BD6AAD1841B}" dt="2021-02-15T06:28:24.889" v="1818"/>
          <ac:grpSpMkLst>
            <pc:docMk/>
            <pc:sldMk cId="3309767198" sldId="1882"/>
            <ac:grpSpMk id="240" creationId="{FC228C4D-E457-4012-A67F-7CB3E71CED75}"/>
          </ac:grpSpMkLst>
        </pc:grpChg>
        <pc:grpChg chg="mod">
          <ac:chgData name="Sherif Khattab" userId="c83b1e15-36f3-4f46-aceb-05aac24c545e" providerId="ADAL" clId="{765E29AF-DB58-4025-A9E7-1BD6AAD1841B}" dt="2021-02-15T06:28:24.889" v="1818"/>
          <ac:grpSpMkLst>
            <pc:docMk/>
            <pc:sldMk cId="3309767198" sldId="1882"/>
            <ac:grpSpMk id="244" creationId="{3627D0FA-38AF-42A4-8EA1-843CA5DF0E72}"/>
          </ac:grpSpMkLst>
        </pc:grpChg>
        <pc:grpChg chg="del mod">
          <ac:chgData name="Sherif Khattab" userId="c83b1e15-36f3-4f46-aceb-05aac24c545e" providerId="ADAL" clId="{765E29AF-DB58-4025-A9E7-1BD6AAD1841B}" dt="2021-02-15T06:43:32.552" v="2253"/>
          <ac:grpSpMkLst>
            <pc:docMk/>
            <pc:sldMk cId="3309767198" sldId="1882"/>
            <ac:grpSpMk id="252" creationId="{47B9646E-CE3E-4C66-9DAB-183AF1E9A4AB}"/>
          </ac:grpSpMkLst>
        </pc:grpChg>
        <pc:grpChg chg="del mod">
          <ac:chgData name="Sherif Khattab" userId="c83b1e15-36f3-4f46-aceb-05aac24c545e" providerId="ADAL" clId="{765E29AF-DB58-4025-A9E7-1BD6AAD1841B}" dt="2021-02-15T06:28:42.939" v="1849"/>
          <ac:grpSpMkLst>
            <pc:docMk/>
            <pc:sldMk cId="3309767198" sldId="1882"/>
            <ac:grpSpMk id="269" creationId="{84A43CC5-A47C-4C80-9223-ECF6D1AF6C78}"/>
          </ac:grpSpMkLst>
        </pc:grpChg>
        <pc:grpChg chg="mod">
          <ac:chgData name="Sherif Khattab" userId="c83b1e15-36f3-4f46-aceb-05aac24c545e" providerId="ADAL" clId="{765E29AF-DB58-4025-A9E7-1BD6AAD1841B}" dt="2021-02-15T06:28:39.864" v="1843"/>
          <ac:grpSpMkLst>
            <pc:docMk/>
            <pc:sldMk cId="3309767198" sldId="1882"/>
            <ac:grpSpMk id="270" creationId="{B37AB890-8E92-4853-9194-7D7A57A46C93}"/>
          </ac:grpSpMkLst>
        </pc:grpChg>
        <pc:grpChg chg="mod">
          <ac:chgData name="Sherif Khattab" userId="c83b1e15-36f3-4f46-aceb-05aac24c545e" providerId="ADAL" clId="{765E29AF-DB58-4025-A9E7-1BD6AAD1841B}" dt="2021-02-15T06:28:42.939" v="1849"/>
          <ac:grpSpMkLst>
            <pc:docMk/>
            <pc:sldMk cId="3309767198" sldId="1882"/>
            <ac:grpSpMk id="276" creationId="{F90AF468-B685-46BC-BA96-10B6C9C7C737}"/>
          </ac:grpSpMkLst>
        </pc:grpChg>
        <pc:grpChg chg="mod">
          <ac:chgData name="Sherif Khattab" userId="c83b1e15-36f3-4f46-aceb-05aac24c545e" providerId="ADAL" clId="{765E29AF-DB58-4025-A9E7-1BD6AAD1841B}" dt="2021-02-15T06:29:12.609" v="1855"/>
          <ac:grpSpMkLst>
            <pc:docMk/>
            <pc:sldMk cId="3309767198" sldId="1882"/>
            <ac:grpSpMk id="282" creationId="{7674929E-0BA5-4433-AA79-C31E3D238683}"/>
          </ac:grpSpMkLst>
        </pc:grpChg>
        <pc:grpChg chg="mod">
          <ac:chgData name="Sherif Khattab" userId="c83b1e15-36f3-4f46-aceb-05aac24c545e" providerId="ADAL" clId="{765E29AF-DB58-4025-A9E7-1BD6AAD1841B}" dt="2021-02-15T06:29:19.318" v="1861"/>
          <ac:grpSpMkLst>
            <pc:docMk/>
            <pc:sldMk cId="3309767198" sldId="1882"/>
            <ac:grpSpMk id="286" creationId="{85B6CA52-E39F-4E51-95A8-7BD9C6E9F35E}"/>
          </ac:grpSpMkLst>
        </pc:grpChg>
        <pc:grpChg chg="del mod">
          <ac:chgData name="Sherif Khattab" userId="c83b1e15-36f3-4f46-aceb-05aac24c545e" providerId="ADAL" clId="{765E29AF-DB58-4025-A9E7-1BD6AAD1841B}" dt="2021-02-15T06:29:59.611" v="1886"/>
          <ac:grpSpMkLst>
            <pc:docMk/>
            <pc:sldMk cId="3309767198" sldId="1882"/>
            <ac:grpSpMk id="290" creationId="{F8354BCF-44E9-4CF9-885E-7BFC579A3B26}"/>
          </ac:grpSpMkLst>
        </pc:grpChg>
        <pc:grpChg chg="del mod">
          <ac:chgData name="Sherif Khattab" userId="c83b1e15-36f3-4f46-aceb-05aac24c545e" providerId="ADAL" clId="{765E29AF-DB58-4025-A9E7-1BD6AAD1841B}" dt="2021-02-15T06:29:58.038" v="1884"/>
          <ac:grpSpMkLst>
            <pc:docMk/>
            <pc:sldMk cId="3309767198" sldId="1882"/>
            <ac:grpSpMk id="293" creationId="{F5D8A4AC-7E95-4237-81F3-6A7BBDCC5EF8}"/>
          </ac:grpSpMkLst>
        </pc:grpChg>
        <pc:grpChg chg="del mod">
          <ac:chgData name="Sherif Khattab" userId="c83b1e15-36f3-4f46-aceb-05aac24c545e" providerId="ADAL" clId="{765E29AF-DB58-4025-A9E7-1BD6AAD1841B}" dt="2021-02-15T06:29:59.611" v="1886"/>
          <ac:grpSpMkLst>
            <pc:docMk/>
            <pc:sldMk cId="3309767198" sldId="1882"/>
            <ac:grpSpMk id="307" creationId="{5C2F8339-D1EB-46E2-8CF0-DDD3AE7F5A6C}"/>
          </ac:grpSpMkLst>
        </pc:grpChg>
        <pc:grpChg chg="del mod">
          <ac:chgData name="Sherif Khattab" userId="c83b1e15-36f3-4f46-aceb-05aac24c545e" providerId="ADAL" clId="{765E29AF-DB58-4025-A9E7-1BD6AAD1841B}" dt="2021-02-15T06:29:59.611" v="1886"/>
          <ac:grpSpMkLst>
            <pc:docMk/>
            <pc:sldMk cId="3309767198" sldId="1882"/>
            <ac:grpSpMk id="308" creationId="{7415BA82-8DBC-481E-B97D-C2BB36A1D2A0}"/>
          </ac:grpSpMkLst>
        </pc:grpChg>
        <pc:grpChg chg="del mod">
          <ac:chgData name="Sherif Khattab" userId="c83b1e15-36f3-4f46-aceb-05aac24c545e" providerId="ADAL" clId="{765E29AF-DB58-4025-A9E7-1BD6AAD1841B}" dt="2021-02-15T06:30:08.899" v="1893"/>
          <ac:grpSpMkLst>
            <pc:docMk/>
            <pc:sldMk cId="3309767198" sldId="1882"/>
            <ac:grpSpMk id="310" creationId="{4F7D814D-E430-45EE-9299-BD17E3ACAC55}"/>
          </ac:grpSpMkLst>
        </pc:grpChg>
        <pc:grpChg chg="del mod">
          <ac:chgData name="Sherif Khattab" userId="c83b1e15-36f3-4f46-aceb-05aac24c545e" providerId="ADAL" clId="{765E29AF-DB58-4025-A9E7-1BD6AAD1841B}" dt="2021-02-15T06:30:11.713" v="1897"/>
          <ac:grpSpMkLst>
            <pc:docMk/>
            <pc:sldMk cId="3309767198" sldId="1882"/>
            <ac:grpSpMk id="317" creationId="{8E950FC2-EF07-4B3F-8231-52421BA967CA}"/>
          </ac:grpSpMkLst>
        </pc:grpChg>
        <pc:grpChg chg="mod">
          <ac:chgData name="Sherif Khattab" userId="c83b1e15-36f3-4f46-aceb-05aac24c545e" providerId="ADAL" clId="{765E29AF-DB58-4025-A9E7-1BD6AAD1841B}" dt="2021-02-15T06:40:09.223" v="2105"/>
          <ac:grpSpMkLst>
            <pc:docMk/>
            <pc:sldMk cId="3309767198" sldId="1882"/>
            <ac:grpSpMk id="321" creationId="{1CE0A341-E224-4AA9-BDA3-3E69A2AE6345}"/>
          </ac:grpSpMkLst>
        </pc:grpChg>
        <pc:grpChg chg="mod">
          <ac:chgData name="Sherif Khattab" userId="c83b1e15-36f3-4f46-aceb-05aac24c545e" providerId="ADAL" clId="{765E29AF-DB58-4025-A9E7-1BD6AAD1841B}" dt="2021-02-15T06:30:53.168" v="1903"/>
          <ac:grpSpMkLst>
            <pc:docMk/>
            <pc:sldMk cId="3309767198" sldId="1882"/>
            <ac:grpSpMk id="326" creationId="{2D3536C1-3ACF-41FA-B82A-2088FCFD51CD}"/>
          </ac:grpSpMkLst>
        </pc:grpChg>
        <pc:grpChg chg="mod">
          <ac:chgData name="Sherif Khattab" userId="c83b1e15-36f3-4f46-aceb-05aac24c545e" providerId="ADAL" clId="{765E29AF-DB58-4025-A9E7-1BD6AAD1841B}" dt="2021-02-15T06:40:16.974" v="2115"/>
          <ac:grpSpMkLst>
            <pc:docMk/>
            <pc:sldMk cId="3309767198" sldId="1882"/>
            <ac:grpSpMk id="382" creationId="{8CCFE2A0-E807-4559-A1D0-D20F9E45CE49}"/>
          </ac:grpSpMkLst>
        </pc:grpChg>
        <pc:grpChg chg="mod">
          <ac:chgData name="Sherif Khattab" userId="c83b1e15-36f3-4f46-aceb-05aac24c545e" providerId="ADAL" clId="{765E29AF-DB58-4025-A9E7-1BD6AAD1841B}" dt="2021-02-15T06:40:16.974" v="2115"/>
          <ac:grpSpMkLst>
            <pc:docMk/>
            <pc:sldMk cId="3309767198" sldId="1882"/>
            <ac:grpSpMk id="383" creationId="{5A0E2F5A-3431-4AB5-B573-D00FE94BA1AE}"/>
          </ac:grpSpMkLst>
        </pc:grpChg>
        <pc:grpChg chg="mod">
          <ac:chgData name="Sherif Khattab" userId="c83b1e15-36f3-4f46-aceb-05aac24c545e" providerId="ADAL" clId="{765E29AF-DB58-4025-A9E7-1BD6AAD1841B}" dt="2021-02-15T06:42:32.643" v="2233"/>
          <ac:grpSpMkLst>
            <pc:docMk/>
            <pc:sldMk cId="3309767198" sldId="1882"/>
            <ac:grpSpMk id="395" creationId="{AD6770D6-0B8C-4DA7-9709-4D60F77EF243}"/>
          </ac:grpSpMkLst>
        </pc:grpChg>
        <pc:grpChg chg="mod">
          <ac:chgData name="Sherif Khattab" userId="c83b1e15-36f3-4f46-aceb-05aac24c545e" providerId="ADAL" clId="{765E29AF-DB58-4025-A9E7-1BD6AAD1841B}" dt="2021-02-15T06:43:32.552" v="2253"/>
          <ac:grpSpMkLst>
            <pc:docMk/>
            <pc:sldMk cId="3309767198" sldId="1882"/>
            <ac:grpSpMk id="398" creationId="{B053A801-62CE-4E10-8EFF-CEE2494FCC28}"/>
          </ac:grpSpMkLst>
        </pc:grpChg>
        <pc:grpChg chg="mod">
          <ac:chgData name="Sherif Khattab" userId="c83b1e15-36f3-4f46-aceb-05aac24c545e" providerId="ADAL" clId="{765E29AF-DB58-4025-A9E7-1BD6AAD1841B}" dt="2021-02-15T06:45:08.439" v="2295"/>
          <ac:grpSpMkLst>
            <pc:docMk/>
            <pc:sldMk cId="3309767198" sldId="1882"/>
            <ac:grpSpMk id="406" creationId="{68921C6A-C3BC-4ACA-88EF-63735E54F8AA}"/>
          </ac:grpSpMkLst>
        </pc:grp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35" creationId="{32F5D4A0-0D4C-4B50-8141-1F65C489FE8E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36" creationId="{99CC5502-4447-4A41-B975-7677B67844EC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37" creationId="{347788E8-0B45-4772-A747-5E69235DE081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38" creationId="{4E6F27A7-9833-4470-AB77-1476E15AA422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39" creationId="{29DB441E-181E-460F-8830-9F19FD130D4B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40" creationId="{7B56F27A-F82A-42AC-89F6-3ABEE59986BB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41" creationId="{D50E97AB-4E42-419C-BDF9-A6C41462803D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42" creationId="{4285EBE4-9E4E-44AE-B6B3-1FBE0230CDDB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44" creationId="{4479653C-7CAE-423E-AA3B-B9AC0BFFE6F9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45" creationId="{43ABD00F-2724-40A2-AC7A-54A7B161061B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46" creationId="{C831913F-D718-4A75-B721-F20D172223A7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47" creationId="{8D3F1693-A00D-4D70-BD17-105D3A5482FA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48" creationId="{9EC46C5D-3501-411C-B491-7C5BCE182B3B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49" creationId="{5ADD6F04-8308-42E2-9D0B-BBE84E137C05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50" creationId="{EAD6BA86-D8D2-40F2-982E-4CB3B48355CC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51" creationId="{FF24ACF7-41B2-432E-9646-315798FE6163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52" creationId="{807215EA-2DD7-4B78-9540-656A8A9E8B4A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53" creationId="{C56ABDA5-A634-4203-B92A-D8FB00A85E16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54" creationId="{214CD78F-87DC-4EA2-BDB4-7293C01EB644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55" creationId="{D8330FBB-5C6C-44B4-9BBD-58EBBAF389F0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56" creationId="{309A71F3-18AC-4F2B-AF35-E76AF82B9BF4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57" creationId="{A2CD7B3F-82D8-4800-818B-BAAD958C3742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59" creationId="{712D82DA-9F45-4F34-81D7-10E0811620F1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60" creationId="{06C80567-FDC9-4F02-8A4C-5E1005D60BB0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61" creationId="{90F167F0-954C-4B07-B64A-6DA13219D940}"/>
          </ac:inkMkLst>
        </pc:inkChg>
        <pc:inkChg chg="add del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64" creationId="{DE0AFDEE-D088-42E0-A3C8-7EB930588047}"/>
          </ac:inkMkLst>
        </pc:inkChg>
        <pc:inkChg chg="add del mod">
          <ac:chgData name="Sherif Khattab" userId="c83b1e15-36f3-4f46-aceb-05aac24c545e" providerId="ADAL" clId="{765E29AF-DB58-4025-A9E7-1BD6AAD1841B}" dt="2021-02-15T06:40:09.216" v="2100"/>
          <ac:inkMkLst>
            <pc:docMk/>
            <pc:sldMk cId="3309767198" sldId="1882"/>
            <ac:inkMk id="65" creationId="{24D8D891-FF32-4A3C-891B-D1A3750DEECC}"/>
          </ac:inkMkLst>
        </pc:inkChg>
        <pc:inkChg chg="add del mod">
          <ac:chgData name="Sherif Khattab" userId="c83b1e15-36f3-4f46-aceb-05aac24c545e" providerId="ADAL" clId="{765E29AF-DB58-4025-A9E7-1BD6AAD1841B}" dt="2021-02-15T06:40:09.217" v="2101"/>
          <ac:inkMkLst>
            <pc:docMk/>
            <pc:sldMk cId="3309767198" sldId="1882"/>
            <ac:inkMk id="66" creationId="{A3B3DB79-40CE-4A13-97FB-7F3E4188FE68}"/>
          </ac:inkMkLst>
        </pc:inkChg>
        <pc:inkChg chg="add del mod">
          <ac:chgData name="Sherif Khattab" userId="c83b1e15-36f3-4f46-aceb-05aac24c545e" providerId="ADAL" clId="{765E29AF-DB58-4025-A9E7-1BD6AAD1841B}" dt="2021-02-15T06:40:09.222" v="2104"/>
          <ac:inkMkLst>
            <pc:docMk/>
            <pc:sldMk cId="3309767198" sldId="1882"/>
            <ac:inkMk id="70" creationId="{4DCB4307-5C61-4B7A-894A-21BEAF87381A}"/>
          </ac:inkMkLst>
        </pc:inkChg>
        <pc:inkChg chg="del topLv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71" creationId="{F78668EB-2CDA-459F-A8A7-3F7C3147A60A}"/>
          </ac:inkMkLst>
        </pc:inkChg>
        <pc:inkChg chg="del topLv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72" creationId="{8D9F08F4-716A-4955-8680-6D8F441975D2}"/>
          </ac:inkMkLst>
        </pc:inkChg>
        <pc:inkChg chg="de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74" creationId="{8801D5E6-CA16-44F6-9201-9604FF042C6C}"/>
          </ac:inkMkLst>
        </pc:inkChg>
        <pc:inkChg chg="de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75" creationId="{6D8949EC-56B5-4422-A4A1-E076E03DCBD7}"/>
          </ac:inkMkLst>
        </pc:inkChg>
        <pc:inkChg chg="del topLv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76" creationId="{86A7FBD4-B96E-4F4D-853D-0C9574117111}"/>
          </ac:inkMkLst>
        </pc:inkChg>
        <pc:inkChg chg="del topLv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77" creationId="{D9C56F3B-5287-441B-BAE1-A0963008695D}"/>
          </ac:inkMkLst>
        </pc:inkChg>
        <pc:inkChg chg="de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78" creationId="{6FE9F9E2-180D-4C68-A4AC-0DA4C9C7C3CE}"/>
          </ac:inkMkLst>
        </pc:inkChg>
        <pc:inkChg chg="del topLv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80" creationId="{6BE05AFE-881B-4B18-886E-1FE248844A3F}"/>
          </ac:inkMkLst>
        </pc:inkChg>
        <pc:inkChg chg="del topLv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81" creationId="{62357F5A-2DF7-47A2-B99C-AA7FCDB6C84C}"/>
          </ac:inkMkLst>
        </pc:inkChg>
        <pc:inkChg chg="de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83" creationId="{C0F20B1F-A232-4B4A-953B-1C3CEAF1E24B}"/>
          </ac:inkMkLst>
        </pc:inkChg>
        <pc:inkChg chg="del topLv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84" creationId="{AA233A6A-F410-49EE-AD5E-DBDA50C493FE}"/>
          </ac:inkMkLst>
        </pc:inkChg>
        <pc:inkChg chg="del topLv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85" creationId="{933836F1-79D7-45D3-A067-16164CEDA64C}"/>
          </ac:inkMkLst>
        </pc:inkChg>
        <pc:inkChg chg="del topLv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87" creationId="{81792BD6-AC02-4809-BBF8-A74413A04A8B}"/>
          </ac:inkMkLst>
        </pc:inkChg>
        <pc:inkChg chg="del topLv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88" creationId="{2575360B-AFE9-40FA-B681-DFDDCA544875}"/>
          </ac:inkMkLst>
        </pc:inkChg>
        <pc:inkChg chg="de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90" creationId="{4DB10F7B-E10D-4851-95ED-062511FD2CC3}"/>
          </ac:inkMkLst>
        </pc:inkChg>
        <pc:inkChg chg="de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102" creationId="{F53FF6AC-6E58-4DBA-9AF2-72201C457238}"/>
          </ac:inkMkLst>
        </pc:inkChg>
        <pc:inkChg chg="de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104" creationId="{D3132228-AAC9-46F0-8B3B-D9B54FFF96C1}"/>
          </ac:inkMkLst>
        </pc:inkChg>
        <pc:inkChg chg="de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105" creationId="{83C1A962-48AB-4008-ACDF-4B6F4EC1CD49}"/>
          </ac:inkMkLst>
        </pc:inkChg>
        <pc:inkChg chg="de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106" creationId="{85F6742C-AF19-41B6-AD22-2E6BF43C24CB}"/>
          </ac:inkMkLst>
        </pc:inkChg>
        <pc:inkChg chg="de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107" creationId="{B07C3B50-ED15-4736-B640-41AB3FBCBC1B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08" creationId="{65F05E2B-121B-4A7D-B4D6-E25F61784269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09" creationId="{23F852A7-8E55-444C-8A68-0E78739FF772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10" creationId="{69BBA2F1-205C-4A1C-8DB0-46B0284C07B4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11" creationId="{4D783BAE-CE2A-4550-9808-0A8AFF82F276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12" creationId="{E5BB6CDD-CE6D-4F80-97C1-3E2AF991167F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13" creationId="{7B65B67E-4157-4C81-8018-F363AC2C8BAE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14" creationId="{902B7135-EF83-4A4A-88BC-1A0ACDBC2373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15" creationId="{6886398A-6117-4401-9572-97DCF7237854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16" creationId="{50581157-FD0C-45E7-B053-2BEE656BC39F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17" creationId="{53B20B64-35C0-4DC8-9D51-89FC611F5FEC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18" creationId="{E64A2623-5C34-49D3-A2D4-6AAEC6EC80FE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19" creationId="{E208A03A-C59E-40F4-8752-824A90BA085C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20" creationId="{994E3F1A-582E-4271-8AAB-154A2BFF2DEE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21" creationId="{862444B0-F6C3-4932-879F-C4797B180EAE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22" creationId="{0C04D51D-A80B-48D4-B81B-C2EACA363211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23" creationId="{14CA4E3E-95F1-45AE-8A9C-4AAA207C8DDB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24" creationId="{83EB18F9-63FA-453B-B41D-9776D0EFE362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25" creationId="{C8957839-99D7-4CFF-B224-6E470C940369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26" creationId="{B5848995-F35B-4D44-ACD8-FB2ED19D514E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27" creationId="{6DFCE969-521C-4309-9B90-7A66185657E2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28" creationId="{DCD2B937-5F92-4D46-A429-0944CFD8AE79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29" creationId="{C16BFC8D-078C-41FD-9545-659EABC04B80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30" creationId="{3554681E-C215-4113-A5E7-E976A91780D6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31" creationId="{4F7020AE-E8EE-4A96-BBB7-23F4527DA3A3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32" creationId="{DDFBC99E-E08D-4C23-826F-FC6AC495347C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33" creationId="{E7394752-D0B6-414F-BB3D-C7E79A405A0D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34" creationId="{89F57BF7-DE72-41B6-A50D-E1C024A94624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35" creationId="{1B367C32-C6D0-41D0-8C72-9D69BC9F2102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36" creationId="{21E3AE4B-EEB2-48CE-80EA-E1BCC67F675A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37" creationId="{F61A3037-D4AE-464C-AC7A-E31BC51E1183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38" creationId="{CD581F09-2EEA-491B-9867-995AEDAB50DE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39" creationId="{E2DFF4C1-9972-4A33-A31F-94EE5C496FEA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40" creationId="{F1F4A8F7-C34C-4C68-9056-2028E5B688CB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41" creationId="{5874BAEC-A384-4DEE-B454-3EAB84308169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42" creationId="{CF8A3700-03F6-4FA0-9917-5BCA36F58338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43" creationId="{DA0510C8-AA96-41B1-A5C8-45F02FE1F140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44" creationId="{579BCE9F-D634-4786-89C7-83B7D90EB272}"/>
          </ac:inkMkLst>
        </pc:inkChg>
        <pc:inkChg chg="del">
          <ac:chgData name="Sherif Khattab" userId="c83b1e15-36f3-4f46-aceb-05aac24c545e" providerId="ADAL" clId="{765E29AF-DB58-4025-A9E7-1BD6AAD1841B}" dt="2021-02-15T06:26:59.604" v="1717" actId="478"/>
          <ac:inkMkLst>
            <pc:docMk/>
            <pc:sldMk cId="3309767198" sldId="1882"/>
            <ac:inkMk id="145" creationId="{9BAE2743-C26D-417E-8002-B8F005E928E3}"/>
          </ac:inkMkLst>
        </pc:inkChg>
        <pc:inkChg chg="del">
          <ac:chgData name="Sherif Khattab" userId="c83b1e15-36f3-4f46-aceb-05aac24c545e" providerId="ADAL" clId="{765E29AF-DB58-4025-A9E7-1BD6AAD1841B}" dt="2021-02-15T06:26:59.604" v="1717" actId="478"/>
          <ac:inkMkLst>
            <pc:docMk/>
            <pc:sldMk cId="3309767198" sldId="1882"/>
            <ac:inkMk id="146" creationId="{B0301B45-4906-4144-A8E1-2B0EC706E8AA}"/>
          </ac:inkMkLst>
        </pc:inkChg>
        <pc:inkChg chg="del">
          <ac:chgData name="Sherif Khattab" userId="c83b1e15-36f3-4f46-aceb-05aac24c545e" providerId="ADAL" clId="{765E29AF-DB58-4025-A9E7-1BD6AAD1841B}" dt="2021-02-15T06:26:59.604" v="1717" actId="478"/>
          <ac:inkMkLst>
            <pc:docMk/>
            <pc:sldMk cId="3309767198" sldId="1882"/>
            <ac:inkMk id="147" creationId="{AAF23EC8-E2A7-44FD-9518-861B40733D09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48" creationId="{0B3747E4-051D-47A1-B112-DBE1C8FE7204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49" creationId="{21DA0B5A-0F75-4B5E-880E-9717C4F5DF10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50" creationId="{C635AEBF-3F84-4BB3-BE8D-1892D1433D43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51" creationId="{9356FB54-9728-40BF-902E-94ADB4846D01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52" creationId="{0FE89A59-13CA-4F63-8793-A54C15874BEE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53" creationId="{6F8978DB-CE39-41E1-859A-6FE00D622D1A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54" creationId="{E82E1DCB-DF79-45A7-808B-A7BA9F11A0B0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55" creationId="{69C8F739-FDD7-442E-A3AC-979B9DEFD796}"/>
          </ac:inkMkLst>
        </pc:inkChg>
        <pc:inkChg chg="del">
          <ac:chgData name="Sherif Khattab" userId="c83b1e15-36f3-4f46-aceb-05aac24c545e" providerId="ADAL" clId="{765E29AF-DB58-4025-A9E7-1BD6AAD1841B}" dt="2021-02-15T06:26:59.604" v="1717" actId="478"/>
          <ac:inkMkLst>
            <pc:docMk/>
            <pc:sldMk cId="3309767198" sldId="1882"/>
            <ac:inkMk id="156" creationId="{8C5B005B-D28F-4B01-A415-2C8BD9908957}"/>
          </ac:inkMkLst>
        </pc:inkChg>
        <pc:inkChg chg="del">
          <ac:chgData name="Sherif Khattab" userId="c83b1e15-36f3-4f46-aceb-05aac24c545e" providerId="ADAL" clId="{765E29AF-DB58-4025-A9E7-1BD6AAD1841B}" dt="2021-02-15T06:26:59.604" v="1717" actId="478"/>
          <ac:inkMkLst>
            <pc:docMk/>
            <pc:sldMk cId="3309767198" sldId="1882"/>
            <ac:inkMk id="157" creationId="{CAB303CE-C7B6-4018-8863-0982275BD77A}"/>
          </ac:inkMkLst>
        </pc:inkChg>
        <pc:inkChg chg="del">
          <ac:chgData name="Sherif Khattab" userId="c83b1e15-36f3-4f46-aceb-05aac24c545e" providerId="ADAL" clId="{765E29AF-DB58-4025-A9E7-1BD6AAD1841B}" dt="2021-02-15T06:26:59.604" v="1717" actId="478"/>
          <ac:inkMkLst>
            <pc:docMk/>
            <pc:sldMk cId="3309767198" sldId="1882"/>
            <ac:inkMk id="158" creationId="{A845CF0B-91FA-4EB7-BBA0-D30E0A33C468}"/>
          </ac:inkMkLst>
        </pc:inkChg>
        <pc:inkChg chg="del">
          <ac:chgData name="Sherif Khattab" userId="c83b1e15-36f3-4f46-aceb-05aac24c545e" providerId="ADAL" clId="{765E29AF-DB58-4025-A9E7-1BD6AAD1841B}" dt="2021-02-15T06:26:59.604" v="1717" actId="478"/>
          <ac:inkMkLst>
            <pc:docMk/>
            <pc:sldMk cId="3309767198" sldId="1882"/>
            <ac:inkMk id="159" creationId="{D01AA587-11E4-4B11-AFDC-30EC3A020B1D}"/>
          </ac:inkMkLst>
        </pc:inkChg>
        <pc:inkChg chg="del">
          <ac:chgData name="Sherif Khattab" userId="c83b1e15-36f3-4f46-aceb-05aac24c545e" providerId="ADAL" clId="{765E29AF-DB58-4025-A9E7-1BD6AAD1841B}" dt="2021-02-15T06:26:59.604" v="1717" actId="478"/>
          <ac:inkMkLst>
            <pc:docMk/>
            <pc:sldMk cId="3309767198" sldId="1882"/>
            <ac:inkMk id="160" creationId="{448FA34D-50AF-425A-9662-F7A5308BB74C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61" creationId="{8689A208-EFBF-4E53-9BBE-CC2AC5DBA933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62" creationId="{C791DD46-9058-4F03-9517-5AF45E420378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63" creationId="{7AB0381A-7584-4991-8C46-CE74EB5B993C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64" creationId="{84E4CCBD-F9BA-43E3-8FA3-5997CDC35695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65" creationId="{D15CC5C7-DDEF-496F-90BF-5C031D8278EF}"/>
          </ac:inkMkLst>
        </pc:inkChg>
        <pc:inkChg chg="del">
          <ac:chgData name="Sherif Khattab" userId="c83b1e15-36f3-4f46-aceb-05aac24c545e" providerId="ADAL" clId="{765E29AF-DB58-4025-A9E7-1BD6AAD1841B}" dt="2021-02-15T06:26:51.432" v="1715" actId="478"/>
          <ac:inkMkLst>
            <pc:docMk/>
            <pc:sldMk cId="3309767198" sldId="1882"/>
            <ac:inkMk id="166" creationId="{2A115C22-3B43-4590-B72F-44F93B5B26AE}"/>
          </ac:inkMkLst>
        </pc:inkChg>
        <pc:inkChg chg="add del mod">
          <ac:chgData name="Sherif Khattab" userId="c83b1e15-36f3-4f46-aceb-05aac24c545e" providerId="ADAL" clId="{765E29AF-DB58-4025-A9E7-1BD6AAD1841B}" dt="2021-02-15T06:40:09.221" v="2103"/>
          <ac:inkMkLst>
            <pc:docMk/>
            <pc:sldMk cId="3309767198" sldId="1882"/>
            <ac:inkMk id="168" creationId="{C5B358AA-20CC-43D2-8160-B274B3C754E2}"/>
          </ac:inkMkLst>
        </pc:inkChg>
        <pc:inkChg chg="add del mod">
          <ac:chgData name="Sherif Khattab" userId="c83b1e15-36f3-4f46-aceb-05aac24c545e" providerId="ADAL" clId="{765E29AF-DB58-4025-A9E7-1BD6AAD1841B}" dt="2021-02-15T06:40:09.219" v="2102"/>
          <ac:inkMkLst>
            <pc:docMk/>
            <pc:sldMk cId="3309767198" sldId="1882"/>
            <ac:inkMk id="169" creationId="{B6F74686-8305-4664-826C-14E83CCE3FC5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170" creationId="{C70B9411-AFDA-4A6E-ABEE-2620F04ACC9B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171" creationId="{16591D7D-6816-4506-8C90-7EBBBFC5A77A}"/>
          </ac:inkMkLst>
        </pc:inkChg>
        <pc:inkChg chg="del topLv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172" creationId="{33CA70F6-E01F-42A1-A3BA-E84670A95DC8}"/>
          </ac:inkMkLst>
        </pc:inkChg>
        <pc:inkChg chg="del topLv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173" creationId="{E237B4EC-5B78-4BAF-970E-45345ED7E4A4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175" creationId="{42C1705F-F0F8-4236-8714-F8D1D2F85009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176" creationId="{8505FB99-937A-47AD-9EC6-75C6C38F6995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177" creationId="{F292E68F-6E57-4CE6-B2D1-95AF96C65EF8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178" creationId="{2F8BBEF5-729F-468C-8DA9-121ADE8F85E4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179" creationId="{5EF584C4-4B97-4A67-B2A4-BD1026EC9C66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180" creationId="{A32D0C41-383A-490C-B897-B72B267893CC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181" creationId="{C2C07197-6EE9-457F-8FB1-B6EC8E233D72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182" creationId="{5FBFC2E6-B792-40B6-B2A7-490590A14CEA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183" creationId="{9E742FFA-76B1-4B0B-8D0F-525C4C8AB517}"/>
          </ac:inkMkLst>
        </pc:inkChg>
        <pc:inkChg chg="add del">
          <ac:chgData name="Sherif Khattab" userId="c83b1e15-36f3-4f46-aceb-05aac24c545e" providerId="ADAL" clId="{765E29AF-DB58-4025-A9E7-1BD6AAD1841B}" dt="2021-02-15T06:27:19.867" v="1738"/>
          <ac:inkMkLst>
            <pc:docMk/>
            <pc:sldMk cId="3309767198" sldId="1882"/>
            <ac:inkMk id="184" creationId="{699EA761-798A-42FA-85F5-C2B4BC997F1B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187" creationId="{8970B7B1-5771-419C-9C6A-6669DDADB0C8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188" creationId="{F7E6E45B-58E0-4C7D-A2CE-2BA26AB59AB9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189" creationId="{6E591B25-C154-4C78-881F-CBF5A77643D3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190" creationId="{D1097F1A-5C21-4072-8883-098CB95C2199}"/>
          </ac:inkMkLst>
        </pc:inkChg>
        <pc:inkChg chg="add del mod">
          <ac:chgData name="Sherif Khattab" userId="c83b1e15-36f3-4f46-aceb-05aac24c545e" providerId="ADAL" clId="{765E29AF-DB58-4025-A9E7-1BD6AAD1841B}" dt="2021-02-15T06:27:54.417" v="1759" actId="9405"/>
          <ac:inkMkLst>
            <pc:docMk/>
            <pc:sldMk cId="3309767198" sldId="1882"/>
            <ac:inkMk id="192" creationId="{85AAD7F3-BF56-48DE-9B51-78C431F09A81}"/>
          </ac:inkMkLst>
        </pc:inkChg>
        <pc:inkChg chg="add del mod">
          <ac:chgData name="Sherif Khattab" userId="c83b1e15-36f3-4f46-aceb-05aac24c545e" providerId="ADAL" clId="{765E29AF-DB58-4025-A9E7-1BD6AAD1841B}" dt="2021-02-15T06:27:54.056" v="1758" actId="9405"/>
          <ac:inkMkLst>
            <pc:docMk/>
            <pc:sldMk cId="3309767198" sldId="1882"/>
            <ac:inkMk id="193" creationId="{2F7FC9D5-8250-479A-BE20-DCFD7ACD8CA0}"/>
          </ac:inkMkLst>
        </pc:inkChg>
        <pc:inkChg chg="add del mod">
          <ac:chgData name="Sherif Khattab" userId="c83b1e15-36f3-4f46-aceb-05aac24c545e" providerId="ADAL" clId="{765E29AF-DB58-4025-A9E7-1BD6AAD1841B}" dt="2021-02-15T06:27:53.717" v="1757"/>
          <ac:inkMkLst>
            <pc:docMk/>
            <pc:sldMk cId="3309767198" sldId="1882"/>
            <ac:inkMk id="194" creationId="{067D2586-457F-432E-B04B-BFCFB4FCF068}"/>
          </ac:inkMkLst>
        </pc:inkChg>
        <pc:inkChg chg="add del mod">
          <ac:chgData name="Sherif Khattab" userId="c83b1e15-36f3-4f46-aceb-05aac24c545e" providerId="ADAL" clId="{765E29AF-DB58-4025-A9E7-1BD6AAD1841B}" dt="2021-02-15T06:27:53.424" v="1755" actId="9405"/>
          <ac:inkMkLst>
            <pc:docMk/>
            <pc:sldMk cId="3309767198" sldId="1882"/>
            <ac:inkMk id="196" creationId="{368BE7E5-C3CB-4FDF-ADBE-F3CFBC1803D5}"/>
          </ac:inkMkLst>
        </pc:inkChg>
        <pc:inkChg chg="add del mod">
          <ac:chgData name="Sherif Khattab" userId="c83b1e15-36f3-4f46-aceb-05aac24c545e" providerId="ADAL" clId="{765E29AF-DB58-4025-A9E7-1BD6AAD1841B}" dt="2021-02-15T06:27:53.147" v="1754" actId="9405"/>
          <ac:inkMkLst>
            <pc:docMk/>
            <pc:sldMk cId="3309767198" sldId="1882"/>
            <ac:inkMk id="197" creationId="{11BE9466-4EB3-4B4C-8890-932DD74F3A86}"/>
          </ac:inkMkLst>
        </pc:inkChg>
        <pc:inkChg chg="add del mod">
          <ac:chgData name="Sherif Khattab" userId="c83b1e15-36f3-4f46-aceb-05aac24c545e" providerId="ADAL" clId="{765E29AF-DB58-4025-A9E7-1BD6AAD1841B}" dt="2021-02-15T06:27:52.745" v="1753"/>
          <ac:inkMkLst>
            <pc:docMk/>
            <pc:sldMk cId="3309767198" sldId="1882"/>
            <ac:inkMk id="198" creationId="{C98C20D1-7F34-41B6-AAC3-CA99C37D2F21}"/>
          </ac:inkMkLst>
        </pc:inkChg>
        <pc:inkChg chg="add del mod">
          <ac:chgData name="Sherif Khattab" userId="c83b1e15-36f3-4f46-aceb-05aac24c545e" providerId="ADAL" clId="{765E29AF-DB58-4025-A9E7-1BD6AAD1841B}" dt="2021-02-15T06:28:10.267" v="1789" actId="9405"/>
          <ac:inkMkLst>
            <pc:docMk/>
            <pc:sldMk cId="3309767198" sldId="1882"/>
            <ac:inkMk id="200" creationId="{160135B3-0E17-4024-A33B-C7847843A0AE}"/>
          </ac:inkMkLst>
        </pc:inkChg>
        <pc:inkChg chg="add del mod">
          <ac:chgData name="Sherif Khattab" userId="c83b1e15-36f3-4f46-aceb-05aac24c545e" providerId="ADAL" clId="{765E29AF-DB58-4025-A9E7-1BD6AAD1841B}" dt="2021-02-15T06:28:09.856" v="1788" actId="9405"/>
          <ac:inkMkLst>
            <pc:docMk/>
            <pc:sldMk cId="3309767198" sldId="1882"/>
            <ac:inkMk id="201" creationId="{A1D2A982-B70A-41CC-98ED-8ED96EA01083}"/>
          </ac:inkMkLst>
        </pc:inkChg>
        <pc:inkChg chg="add del mod">
          <ac:chgData name="Sherif Khattab" userId="c83b1e15-36f3-4f46-aceb-05aac24c545e" providerId="ADAL" clId="{765E29AF-DB58-4025-A9E7-1BD6AAD1841B}" dt="2021-02-15T06:28:09.478" v="1787" actId="9405"/>
          <ac:inkMkLst>
            <pc:docMk/>
            <pc:sldMk cId="3309767198" sldId="1882"/>
            <ac:inkMk id="202" creationId="{93E17728-FCD7-41FC-8915-F52E0D415A58}"/>
          </ac:inkMkLst>
        </pc:inkChg>
        <pc:inkChg chg="add del mod">
          <ac:chgData name="Sherif Khattab" userId="c83b1e15-36f3-4f46-aceb-05aac24c545e" providerId="ADAL" clId="{765E29AF-DB58-4025-A9E7-1BD6AAD1841B}" dt="2021-02-15T06:28:09.307" v="1786" actId="9405"/>
          <ac:inkMkLst>
            <pc:docMk/>
            <pc:sldMk cId="3309767198" sldId="1882"/>
            <ac:inkMk id="203" creationId="{6AB00488-4D13-4B1B-A811-10E84146D322}"/>
          </ac:inkMkLst>
        </pc:inkChg>
        <pc:inkChg chg="add del mod">
          <ac:chgData name="Sherif Khattab" userId="c83b1e15-36f3-4f46-aceb-05aac24c545e" providerId="ADAL" clId="{765E29AF-DB58-4025-A9E7-1BD6AAD1841B}" dt="2021-02-15T06:28:09.121" v="1785"/>
          <ac:inkMkLst>
            <pc:docMk/>
            <pc:sldMk cId="3309767198" sldId="1882"/>
            <ac:inkMk id="204" creationId="{DBF0CD2C-7254-4841-9FDD-DD0B1E18AADD}"/>
          </ac:inkMkLst>
        </pc:inkChg>
        <pc:inkChg chg="add del mod">
          <ac:chgData name="Sherif Khattab" userId="c83b1e15-36f3-4f46-aceb-05aac24c545e" providerId="ADAL" clId="{765E29AF-DB58-4025-A9E7-1BD6AAD1841B}" dt="2021-02-15T06:28:08.935" v="1783" actId="9405"/>
          <ac:inkMkLst>
            <pc:docMk/>
            <pc:sldMk cId="3309767198" sldId="1882"/>
            <ac:inkMk id="206" creationId="{317E7183-B41C-4C73-BD17-8CDC28E9059E}"/>
          </ac:inkMkLst>
        </pc:inkChg>
        <pc:inkChg chg="add del mod">
          <ac:chgData name="Sherif Khattab" userId="c83b1e15-36f3-4f46-aceb-05aac24c545e" providerId="ADAL" clId="{765E29AF-DB58-4025-A9E7-1BD6AAD1841B}" dt="2021-02-15T06:28:08.779" v="1782" actId="9405"/>
          <ac:inkMkLst>
            <pc:docMk/>
            <pc:sldMk cId="3309767198" sldId="1882"/>
            <ac:inkMk id="207" creationId="{D4AA4D55-94E2-4034-99E4-CDAB4B45E414}"/>
          </ac:inkMkLst>
        </pc:inkChg>
        <pc:inkChg chg="add del mod">
          <ac:chgData name="Sherif Khattab" userId="c83b1e15-36f3-4f46-aceb-05aac24c545e" providerId="ADAL" clId="{765E29AF-DB58-4025-A9E7-1BD6AAD1841B}" dt="2021-02-15T06:28:08.596" v="1781" actId="9405"/>
          <ac:inkMkLst>
            <pc:docMk/>
            <pc:sldMk cId="3309767198" sldId="1882"/>
            <ac:inkMk id="208" creationId="{CA4F5B5C-0EF3-422B-B6D6-1686F715E996}"/>
          </ac:inkMkLst>
        </pc:inkChg>
        <pc:inkChg chg="add del mod">
          <ac:chgData name="Sherif Khattab" userId="c83b1e15-36f3-4f46-aceb-05aac24c545e" providerId="ADAL" clId="{765E29AF-DB58-4025-A9E7-1BD6AAD1841B}" dt="2021-02-15T06:28:08.428" v="1780" actId="9405"/>
          <ac:inkMkLst>
            <pc:docMk/>
            <pc:sldMk cId="3309767198" sldId="1882"/>
            <ac:inkMk id="209" creationId="{9C4C07FF-C28B-4ED8-BBD4-C23F205073B2}"/>
          </ac:inkMkLst>
        </pc:inkChg>
        <pc:inkChg chg="add del mod">
          <ac:chgData name="Sherif Khattab" userId="c83b1e15-36f3-4f46-aceb-05aac24c545e" providerId="ADAL" clId="{765E29AF-DB58-4025-A9E7-1BD6AAD1841B}" dt="2021-02-15T06:28:08.256" v="1779" actId="9405"/>
          <ac:inkMkLst>
            <pc:docMk/>
            <pc:sldMk cId="3309767198" sldId="1882"/>
            <ac:inkMk id="210" creationId="{657D4E61-9791-42AF-84A3-4F6CF2D0A8FE}"/>
          </ac:inkMkLst>
        </pc:inkChg>
        <pc:inkChg chg="add del mod">
          <ac:chgData name="Sherif Khattab" userId="c83b1e15-36f3-4f46-aceb-05aac24c545e" providerId="ADAL" clId="{765E29AF-DB58-4025-A9E7-1BD6AAD1841B}" dt="2021-02-15T06:28:08.078" v="1778" actId="9405"/>
          <ac:inkMkLst>
            <pc:docMk/>
            <pc:sldMk cId="3309767198" sldId="1882"/>
            <ac:inkMk id="211" creationId="{775278DD-0DDE-4C56-AB2E-FE0FF7D3FE0E}"/>
          </ac:inkMkLst>
        </pc:inkChg>
        <pc:inkChg chg="add del mod">
          <ac:chgData name="Sherif Khattab" userId="c83b1e15-36f3-4f46-aceb-05aac24c545e" providerId="ADAL" clId="{765E29AF-DB58-4025-A9E7-1BD6AAD1841B}" dt="2021-02-15T06:28:07.828" v="1777" actId="9405"/>
          <ac:inkMkLst>
            <pc:docMk/>
            <pc:sldMk cId="3309767198" sldId="1882"/>
            <ac:inkMk id="212" creationId="{7AADCF81-1FC9-4C54-92E5-B5415BA5B8C8}"/>
          </ac:inkMkLst>
        </pc:inkChg>
        <pc:inkChg chg="add del mod">
          <ac:chgData name="Sherif Khattab" userId="c83b1e15-36f3-4f46-aceb-05aac24c545e" providerId="ADAL" clId="{765E29AF-DB58-4025-A9E7-1BD6AAD1841B}" dt="2021-02-15T06:28:07.458" v="1776"/>
          <ac:inkMkLst>
            <pc:docMk/>
            <pc:sldMk cId="3309767198" sldId="1882"/>
            <ac:inkMk id="213" creationId="{878D30EE-96CB-4FAC-8DD7-0791EC77F9D1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15" creationId="{ACD625AF-378C-4057-AB66-4D68769054A4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16" creationId="{B304445D-34D7-4B33-8426-CA13E5000B3C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17" creationId="{3F49E2ED-EC87-4032-9E6A-FC580B5E0DB9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18" creationId="{A0B2D574-9D76-482B-99F3-EEE884BDC683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19" creationId="{CFD94B8B-85E6-4A43-85D1-FDCB6D36FC7C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20" creationId="{92B95DB9-2F93-4369-A96A-460437E8B468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21" creationId="{CA8B4E5C-F199-420E-A4C1-C3A78E381EAD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22" creationId="{61BBE63A-E457-47EB-A361-A4265D0ACB7A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23" creationId="{9088DAAB-CE97-44EB-B115-6086EF34F240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24" creationId="{CED2B120-CE18-48DB-BFB4-04D92881AB27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25" creationId="{89A3668C-0653-4B8B-B4C2-9A2B999826EB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26" creationId="{55489539-6C9F-4C42-95CE-EA474727080C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27" creationId="{A89B9CD1-7BC1-43E6-B37C-4A5C11C0DE26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28" creationId="{DD75AE7F-18B9-49EF-9ACC-A42D193E8235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29" creationId="{F1E803CF-DB1E-442E-9DD0-6588DCAA9E14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30" creationId="{D79C62BA-6EAF-4938-B052-EC53BDB6239B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31" creationId="{7B10E66B-D868-47EA-B206-09444ED45AD1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32" creationId="{3EA93EEB-680D-4B9A-B068-DF5F46B11654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35" creationId="{66322451-AF05-415E-B521-24EBBC5A44C1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36" creationId="{29726911-4441-45F3-88DC-0C41166AF54D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37" creationId="{8579247A-0CF8-4065-A09E-B732241E6FAF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38" creationId="{7C1EE100-0006-447E-8236-68FE1BD3CDDC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39" creationId="{4D0E9C4F-BA20-4621-A6E2-E93D0470CF58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41" creationId="{A710EB75-D994-4E5E-8C53-2175B5EE6A30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42" creationId="{B537A750-5D0C-40E6-B17A-1A4642988C0E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43" creationId="{0DB7272D-AB68-4556-890D-15E1591E5CB6}"/>
          </ac:inkMkLst>
        </pc:inkChg>
        <pc:inkChg chg="add mod">
          <ac:chgData name="Sherif Khattab" userId="c83b1e15-36f3-4f46-aceb-05aac24c545e" providerId="ADAL" clId="{765E29AF-DB58-4025-A9E7-1BD6AAD1841B}" dt="2021-02-15T06:43:32.552" v="2253"/>
          <ac:inkMkLst>
            <pc:docMk/>
            <pc:sldMk cId="3309767198" sldId="1882"/>
            <ac:inkMk id="245" creationId="{6C29DB59-9C3F-4AE5-A2BD-3BA9D790530A}"/>
          </ac:inkMkLst>
        </pc:inkChg>
        <pc:inkChg chg="add mod">
          <ac:chgData name="Sherif Khattab" userId="c83b1e15-36f3-4f46-aceb-05aac24c545e" providerId="ADAL" clId="{765E29AF-DB58-4025-A9E7-1BD6AAD1841B}" dt="2021-02-15T06:43:32.552" v="2253"/>
          <ac:inkMkLst>
            <pc:docMk/>
            <pc:sldMk cId="3309767198" sldId="1882"/>
            <ac:inkMk id="246" creationId="{8CF51AEE-C38A-4BEC-8A43-C168F082F40F}"/>
          </ac:inkMkLst>
        </pc:inkChg>
        <pc:inkChg chg="add mod">
          <ac:chgData name="Sherif Khattab" userId="c83b1e15-36f3-4f46-aceb-05aac24c545e" providerId="ADAL" clId="{765E29AF-DB58-4025-A9E7-1BD6AAD1841B}" dt="2021-02-15T06:43:32.552" v="2253"/>
          <ac:inkMkLst>
            <pc:docMk/>
            <pc:sldMk cId="3309767198" sldId="1882"/>
            <ac:inkMk id="247" creationId="{840A2CB7-81FD-4F48-8881-71C1C3D7AD14}"/>
          </ac:inkMkLst>
        </pc:inkChg>
        <pc:inkChg chg="add mod">
          <ac:chgData name="Sherif Khattab" userId="c83b1e15-36f3-4f46-aceb-05aac24c545e" providerId="ADAL" clId="{765E29AF-DB58-4025-A9E7-1BD6AAD1841B}" dt="2021-02-15T06:43:32.552" v="2253"/>
          <ac:inkMkLst>
            <pc:docMk/>
            <pc:sldMk cId="3309767198" sldId="1882"/>
            <ac:inkMk id="248" creationId="{7CF28064-0B35-4265-A669-D2C452242012}"/>
          </ac:inkMkLst>
        </pc:inkChg>
        <pc:inkChg chg="add mod">
          <ac:chgData name="Sherif Khattab" userId="c83b1e15-36f3-4f46-aceb-05aac24c545e" providerId="ADAL" clId="{765E29AF-DB58-4025-A9E7-1BD6AAD1841B}" dt="2021-02-15T06:43:32.552" v="2253"/>
          <ac:inkMkLst>
            <pc:docMk/>
            <pc:sldMk cId="3309767198" sldId="1882"/>
            <ac:inkMk id="249" creationId="{59355D43-D182-4A97-B992-7011F5449129}"/>
          </ac:inkMkLst>
        </pc:inkChg>
        <pc:inkChg chg="add mod">
          <ac:chgData name="Sherif Khattab" userId="c83b1e15-36f3-4f46-aceb-05aac24c545e" providerId="ADAL" clId="{765E29AF-DB58-4025-A9E7-1BD6AAD1841B}" dt="2021-02-15T06:43:32.552" v="2253"/>
          <ac:inkMkLst>
            <pc:docMk/>
            <pc:sldMk cId="3309767198" sldId="1882"/>
            <ac:inkMk id="250" creationId="{03441D98-43EF-4101-B232-8BA4596C06BF}"/>
          </ac:inkMkLst>
        </pc:inkChg>
        <pc:inkChg chg="add mod">
          <ac:chgData name="Sherif Khattab" userId="c83b1e15-36f3-4f46-aceb-05aac24c545e" providerId="ADAL" clId="{765E29AF-DB58-4025-A9E7-1BD6AAD1841B}" dt="2021-02-15T06:43:32.552" v="2253"/>
          <ac:inkMkLst>
            <pc:docMk/>
            <pc:sldMk cId="3309767198" sldId="1882"/>
            <ac:inkMk id="251" creationId="{45C7E0D4-AB82-4930-A2C9-824EE7BE8C96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53" creationId="{07E8E322-961F-485F-B511-415CD96EE732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54" creationId="{171CF019-9E1C-46E7-A2D4-6C0CB19F361C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55" creationId="{364C4666-969B-48C3-8CC8-444E0264EAFC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56" creationId="{2C7D27E2-78F9-4D40-B392-FF55E82BC22A}"/>
          </ac:inkMkLst>
        </pc:inkChg>
        <pc:inkChg chg="add del mod">
          <ac:chgData name="Sherif Khattab" userId="c83b1e15-36f3-4f46-aceb-05aac24c545e" providerId="ADAL" clId="{765E29AF-DB58-4025-A9E7-1BD6AAD1841B}" dt="2021-02-15T06:40:11.919" v="2106"/>
          <ac:inkMkLst>
            <pc:docMk/>
            <pc:sldMk cId="3309767198" sldId="1882"/>
            <ac:inkMk id="257" creationId="{4694796E-BC78-4F8A-8582-CCB3290AFEFC}"/>
          </ac:inkMkLst>
        </pc:inkChg>
        <pc:inkChg chg="add del mod">
          <ac:chgData name="Sherif Khattab" userId="c83b1e15-36f3-4f46-aceb-05aac24c545e" providerId="ADAL" clId="{765E29AF-DB58-4025-A9E7-1BD6AAD1841B}" dt="2021-02-15T06:40:11.919" v="2107"/>
          <ac:inkMkLst>
            <pc:docMk/>
            <pc:sldMk cId="3309767198" sldId="1882"/>
            <ac:inkMk id="258" creationId="{9F5DAE0C-737C-40DF-85EE-2F3916C2E0C7}"/>
          </ac:inkMkLst>
        </pc:inkChg>
        <pc:inkChg chg="add del mod">
          <ac:chgData name="Sherif Khattab" userId="c83b1e15-36f3-4f46-aceb-05aac24c545e" providerId="ADAL" clId="{765E29AF-DB58-4025-A9E7-1BD6AAD1841B}" dt="2021-02-15T06:40:11.920" v="2108"/>
          <ac:inkMkLst>
            <pc:docMk/>
            <pc:sldMk cId="3309767198" sldId="1882"/>
            <ac:inkMk id="259" creationId="{EE3201B7-6170-4AEA-BB75-D614D47A68DD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60" creationId="{62BFFE58-7629-4112-9228-3F3A4A0FA0D6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61" creationId="{3E152909-CF01-4A70-9846-8ECD0B0D8A37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62" creationId="{EC344A46-7490-4570-A822-5B433CD66AB9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63" creationId="{FFAD4B1A-D4C6-4B03-9DC7-DC5089D1B4DA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64" creationId="{42EC9146-1448-45BF-A1CC-BE905B5767C6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65" creationId="{93942362-327F-453E-948E-EDE1B4FA7137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66" creationId="{27C0B92B-FCDB-41A4-943B-6A04524253F1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67" creationId="{41DF9DE8-442A-4481-B05A-8D5F4BF6806D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68" creationId="{22CAAD90-EAA0-42A5-AC32-B2AF45D20A45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71" creationId="{D09E09BE-5CCC-4A13-B25F-AC8D0AB9E727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72" creationId="{377B24F1-C892-4EDD-BD77-F91DDBDBD88E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73" creationId="{9BD0D87F-ED9C-435B-9F39-42A92E5E27D5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74" creationId="{181C960A-049E-4221-8DA7-DABF87F7F577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75" creationId="{30AF7DD5-9884-4179-BE36-7A4D940F8212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77" creationId="{64C8F0C4-E74B-4420-A910-676C172F8156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78" creationId="{C7326A28-89B6-447D-93C1-D05CB7C34DAE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79" creationId="{7DDCFEDC-ECEF-4E16-8225-5BB916E918FA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80" creationId="{CE099A5E-6C49-4C21-A0CE-28EC1B8087ED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81" creationId="{B8146868-58BF-490B-AB4F-8BCBD89F6791}"/>
          </ac:inkMkLst>
        </pc:inkChg>
        <pc:inkChg chg="add del mod">
          <ac:chgData name="Sherif Khattab" userId="c83b1e15-36f3-4f46-aceb-05aac24c545e" providerId="ADAL" clId="{765E29AF-DB58-4025-A9E7-1BD6AAD1841B}" dt="2021-02-15T06:29:20.010" v="1863" actId="9405"/>
          <ac:inkMkLst>
            <pc:docMk/>
            <pc:sldMk cId="3309767198" sldId="1882"/>
            <ac:inkMk id="283" creationId="{8E8010FA-9692-4AE1-8EC9-784F84BE0C57}"/>
          </ac:inkMkLst>
        </pc:inkChg>
        <pc:inkChg chg="add del mod">
          <ac:chgData name="Sherif Khattab" userId="c83b1e15-36f3-4f46-aceb-05aac24c545e" providerId="ADAL" clId="{765E29AF-DB58-4025-A9E7-1BD6AAD1841B}" dt="2021-02-15T06:29:19.710" v="1862" actId="9405"/>
          <ac:inkMkLst>
            <pc:docMk/>
            <pc:sldMk cId="3309767198" sldId="1882"/>
            <ac:inkMk id="284" creationId="{3EF88AFC-F312-42B7-822B-79A46D20D6C9}"/>
          </ac:inkMkLst>
        </pc:inkChg>
        <pc:inkChg chg="add del mod">
          <ac:chgData name="Sherif Khattab" userId="c83b1e15-36f3-4f46-aceb-05aac24c545e" providerId="ADAL" clId="{765E29AF-DB58-4025-A9E7-1BD6AAD1841B}" dt="2021-02-15T06:29:19.318" v="1861"/>
          <ac:inkMkLst>
            <pc:docMk/>
            <pc:sldMk cId="3309767198" sldId="1882"/>
            <ac:inkMk id="285" creationId="{D36C3839-562E-4459-B0C2-B65D75060DA8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287" creationId="{23FCFE37-7E33-4DBA-85A3-3C24593B9F46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288" creationId="{EF4C96CE-25A9-4EA4-8B1D-EE1AA3EFB681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289" creationId="{079F6919-8C74-41F9-850B-EF66A07F340A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291" creationId="{272495E9-036F-4134-9970-58C95844A974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292" creationId="{316E0623-F5C7-482A-A67B-2AEFA1288E82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294" creationId="{37DDFA74-1B7C-4D46-B548-8DE6A4EF594E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295" creationId="{EE7220D0-4007-4C6C-98DC-B2DA9BC97351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296" creationId="{B8EBB313-95EF-41B7-9478-DB27E4772254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297" creationId="{0206F00E-A0FE-487C-977C-20B6449FFA08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298" creationId="{B325972E-43F5-4AE9-A043-B8CC22639752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299" creationId="{2FF1A420-DAC0-4456-BC94-C2BFE8020B0E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300" creationId="{22FCF1C2-4754-46A5-9568-6515E8ACC914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301" creationId="{AA1573B3-9694-4253-80A4-120B620DA89D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302" creationId="{AFB472CD-7C65-4B26-BAD0-3991F18A21C0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303" creationId="{1883FC01-D9C9-4FAC-B0FD-9017DFA3DA30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304" creationId="{7E780013-D77A-4895-8A3D-819DDA78537E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305" creationId="{9190F79C-8290-404B-AFC4-1A2CEA015E1C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306" creationId="{00F6EE67-F300-44BA-9AB9-FD292311BD38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309" creationId="{F2925C7F-4460-42F4-B7C5-E74FF3ACD0C9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311" creationId="{017D5CE8-2E18-4B20-B678-05F717E32EEC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312" creationId="{BB499FB2-FD26-4413-8F59-D5A2A650F39A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313" creationId="{F02BA883-2EF6-468E-97C9-84647106744B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314" creationId="{3572D001-F2DF-4033-87F4-4B474BEB73E3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315" creationId="{8F7EDAEB-8AFA-4B3D-A537-1CE682E8A7E5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316" creationId="{763742FD-428D-4BFC-AE82-DE2854972448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318" creationId="{3FC3D37D-E035-4EA9-BA27-7FF0CBD29690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319" creationId="{0BBC8464-7ECF-4DC9-8336-500521B0116F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320" creationId="{3E920951-3C72-4F2D-B918-69B9A2B4C535}"/>
          </ac:inkMkLst>
        </pc:inkChg>
        <pc:inkChg chg="add del">
          <ac:chgData name="Sherif Khattab" userId="c83b1e15-36f3-4f46-aceb-05aac24c545e" providerId="ADAL" clId="{765E29AF-DB58-4025-A9E7-1BD6AAD1841B}" dt="2021-02-15T06:40:09.214" v="2099"/>
          <ac:inkMkLst>
            <pc:docMk/>
            <pc:sldMk cId="3309767198" sldId="1882"/>
            <ac:inkMk id="322" creationId="{8C49738C-3F72-4EFD-84A4-AB52A29AC39B}"/>
          </ac:inkMkLst>
        </pc:inkChg>
        <pc:inkChg chg="add mod">
          <ac:chgData name="Sherif Khattab" userId="c83b1e15-36f3-4f46-aceb-05aac24c545e" providerId="ADAL" clId="{765E29AF-DB58-4025-A9E7-1BD6AAD1841B}" dt="2021-02-15T06:30:53.168" v="1903"/>
          <ac:inkMkLst>
            <pc:docMk/>
            <pc:sldMk cId="3309767198" sldId="1882"/>
            <ac:inkMk id="323" creationId="{6B4B966B-4DFD-4FF6-843F-CAD5CE0F5E37}"/>
          </ac:inkMkLst>
        </pc:inkChg>
        <pc:inkChg chg="add mod">
          <ac:chgData name="Sherif Khattab" userId="c83b1e15-36f3-4f46-aceb-05aac24c545e" providerId="ADAL" clId="{765E29AF-DB58-4025-A9E7-1BD6AAD1841B}" dt="2021-02-15T06:30:53.168" v="1903"/>
          <ac:inkMkLst>
            <pc:docMk/>
            <pc:sldMk cId="3309767198" sldId="1882"/>
            <ac:inkMk id="324" creationId="{A39E2D75-29F8-45C8-9CCE-FCABD77B9514}"/>
          </ac:inkMkLst>
        </pc:inkChg>
        <pc:inkChg chg="add mod">
          <ac:chgData name="Sherif Khattab" userId="c83b1e15-36f3-4f46-aceb-05aac24c545e" providerId="ADAL" clId="{765E29AF-DB58-4025-A9E7-1BD6AAD1841B}" dt="2021-02-15T06:30:53.168" v="1903"/>
          <ac:inkMkLst>
            <pc:docMk/>
            <pc:sldMk cId="3309767198" sldId="1882"/>
            <ac:inkMk id="325" creationId="{12C36409-A863-4BC6-804D-F69CF0FA01B7}"/>
          </ac:inkMkLst>
        </pc:inkChg>
        <pc:inkChg chg="add">
          <ac:chgData name="Sherif Khattab" userId="c83b1e15-36f3-4f46-aceb-05aac24c545e" providerId="ADAL" clId="{765E29AF-DB58-4025-A9E7-1BD6AAD1841B}" dt="2021-02-15T06:31:10.172" v="1906" actId="9405"/>
          <ac:inkMkLst>
            <pc:docMk/>
            <pc:sldMk cId="3309767198" sldId="1882"/>
            <ac:inkMk id="327" creationId="{23500315-374E-4B83-9DF2-74B3FD76377C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28" creationId="{2EB995A8-FE0E-4AFB-8BBA-5481D1C3E58F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29" creationId="{996DA207-E703-4EC3-8154-474EEA5C46B7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30" creationId="{DB7D2408-D9E1-4982-B591-E5D5DF9571D8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31" creationId="{B54BE21E-5657-4A5B-BB6D-0D673B20C706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32" creationId="{14E186E6-5F82-432A-9869-9514C22D4AB1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33" creationId="{8E51A64A-1B16-42EB-8E53-3725A540C56B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34" creationId="{96EC528E-53DD-4A35-BED3-F0FDB463D1A2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35" creationId="{FB2AE349-FA73-4976-BBD4-6F5D0AD22B3E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36" creationId="{423BA3EA-3B47-4E68-82F3-C4358BB9A1E8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37" creationId="{350E6EA3-8A42-4099-A287-B28D8849C931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38" creationId="{EE3258EF-1453-420A-8632-E5F2C3402E2B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39" creationId="{A0A82E9E-8BA8-4C83-9790-52E523246614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40" creationId="{D9F82311-BEFF-4F9D-ABCC-DDB880A9FF28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41" creationId="{F53F5394-D0B4-4D57-8D48-1EC6B11D8E4C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42" creationId="{F080C51D-E2CB-4A19-AA83-005B7CA9C8DE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43" creationId="{52E2075F-30B1-4EBA-A99F-9166A4CE15EE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44" creationId="{21378876-56E6-4381-85A3-7CB9CD9F57EE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45" creationId="{D1F989FE-4342-4751-BEBF-52D7E492EAA6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46" creationId="{31051C56-7705-4029-B872-42C62DE18DE7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47" creationId="{3BEF7044-F343-4797-AAE4-265C842A0729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48" creationId="{B2F0B474-287A-4F7D-9079-523A48D79CEE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49" creationId="{22917DEB-6056-4DDC-B873-EAE05DE4FC23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50" creationId="{E0EB057F-96A0-4607-896A-999540C9AE45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51" creationId="{72EDB934-34A8-4110-B9A8-9F990A7587BC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52" creationId="{06EB47F3-7E95-4AC8-8B46-D2F90101B827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53" creationId="{2A7010E6-4F15-4863-BD46-44B01ED63A49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54" creationId="{FD3A3804-7C29-4CCA-A19C-854566291055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55" creationId="{CBD641FD-1040-424A-91B9-96E7AC50C263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56" creationId="{C31DF65A-E812-464A-8F1D-6611F794A85F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57" creationId="{19C3AD0E-3E2A-4330-9681-5544FD8A9FA9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58" creationId="{AB8C1D06-39E3-46F9-99E5-2E84368F3ABB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59" creationId="{E971D5C6-152D-4B7E-8E30-B4CC6DEDA22B}"/>
          </ac:inkMkLst>
        </pc:inkChg>
        <pc:inkChg chg="add del mod">
          <ac:chgData name="Sherif Khattab" userId="c83b1e15-36f3-4f46-aceb-05aac24c545e" providerId="ADAL" clId="{765E29AF-DB58-4025-A9E7-1BD6AAD1841B}" dt="2021-02-15T06:42:26.314" v="2213"/>
          <ac:inkMkLst>
            <pc:docMk/>
            <pc:sldMk cId="3309767198" sldId="1882"/>
            <ac:inkMk id="360" creationId="{22B231D0-C400-4401-A660-CE9363F056F0}"/>
          </ac:inkMkLst>
        </pc:inkChg>
        <pc:inkChg chg="add del mod">
          <ac:chgData name="Sherif Khattab" userId="c83b1e15-36f3-4f46-aceb-05aac24c545e" providerId="ADAL" clId="{765E29AF-DB58-4025-A9E7-1BD6AAD1841B}" dt="2021-02-15T06:42:26.313" v="2209"/>
          <ac:inkMkLst>
            <pc:docMk/>
            <pc:sldMk cId="3309767198" sldId="1882"/>
            <ac:inkMk id="361" creationId="{3A9EBC17-74D1-4D06-A7AB-D7B0A3D12A06}"/>
          </ac:inkMkLst>
        </pc:inkChg>
        <pc:inkChg chg="add del mod">
          <ac:chgData name="Sherif Khattab" userId="c83b1e15-36f3-4f46-aceb-05aac24c545e" providerId="ADAL" clId="{765E29AF-DB58-4025-A9E7-1BD6AAD1841B}" dt="2021-02-15T06:42:26.314" v="2216"/>
          <ac:inkMkLst>
            <pc:docMk/>
            <pc:sldMk cId="3309767198" sldId="1882"/>
            <ac:inkMk id="362" creationId="{AADBD8E2-5F1C-4F1B-8BD6-5A3B2B1A3CFF}"/>
          </ac:inkMkLst>
        </pc:inkChg>
        <pc:inkChg chg="add del mod">
          <ac:chgData name="Sherif Khattab" userId="c83b1e15-36f3-4f46-aceb-05aac24c545e" providerId="ADAL" clId="{765E29AF-DB58-4025-A9E7-1BD6AAD1841B}" dt="2021-02-15T06:42:26.313" v="2211"/>
          <ac:inkMkLst>
            <pc:docMk/>
            <pc:sldMk cId="3309767198" sldId="1882"/>
            <ac:inkMk id="363" creationId="{4B80F85C-A631-4360-888F-2223CE4EC7D5}"/>
          </ac:inkMkLst>
        </pc:inkChg>
        <pc:inkChg chg="add del mod">
          <ac:chgData name="Sherif Khattab" userId="c83b1e15-36f3-4f46-aceb-05aac24c545e" providerId="ADAL" clId="{765E29AF-DB58-4025-A9E7-1BD6AAD1841B}" dt="2021-02-15T06:42:26.313" v="2212"/>
          <ac:inkMkLst>
            <pc:docMk/>
            <pc:sldMk cId="3309767198" sldId="1882"/>
            <ac:inkMk id="364" creationId="{549A5FF3-22D6-4F65-90A1-3C66A652CEB2}"/>
          </ac:inkMkLst>
        </pc:inkChg>
        <pc:inkChg chg="add del mod">
          <ac:chgData name="Sherif Khattab" userId="c83b1e15-36f3-4f46-aceb-05aac24c545e" providerId="ADAL" clId="{765E29AF-DB58-4025-A9E7-1BD6AAD1841B}" dt="2021-02-15T06:42:26.312" v="2207"/>
          <ac:inkMkLst>
            <pc:docMk/>
            <pc:sldMk cId="3309767198" sldId="1882"/>
            <ac:inkMk id="365" creationId="{BBD5125F-D4A5-4C3D-B5F0-664DC2090324}"/>
          </ac:inkMkLst>
        </pc:inkChg>
        <pc:inkChg chg="add del mod">
          <ac:chgData name="Sherif Khattab" userId="c83b1e15-36f3-4f46-aceb-05aac24c545e" providerId="ADAL" clId="{765E29AF-DB58-4025-A9E7-1BD6AAD1841B}" dt="2021-02-15T06:42:26.315" v="2219"/>
          <ac:inkMkLst>
            <pc:docMk/>
            <pc:sldMk cId="3309767198" sldId="1882"/>
            <ac:inkMk id="366" creationId="{BE72ABD6-47A9-485E-95AB-EB3309AFB6F0}"/>
          </ac:inkMkLst>
        </pc:inkChg>
        <pc:inkChg chg="add del mod">
          <ac:chgData name="Sherif Khattab" userId="c83b1e15-36f3-4f46-aceb-05aac24c545e" providerId="ADAL" clId="{765E29AF-DB58-4025-A9E7-1BD6AAD1841B}" dt="2021-02-15T06:42:26.312" v="2206"/>
          <ac:inkMkLst>
            <pc:docMk/>
            <pc:sldMk cId="3309767198" sldId="1882"/>
            <ac:inkMk id="367" creationId="{47162C46-10BE-4B82-A2FE-A3334FE03121}"/>
          </ac:inkMkLst>
        </pc:inkChg>
        <pc:inkChg chg="add del mod">
          <ac:chgData name="Sherif Khattab" userId="c83b1e15-36f3-4f46-aceb-05aac24c545e" providerId="ADAL" clId="{765E29AF-DB58-4025-A9E7-1BD6AAD1841B}" dt="2021-02-15T06:42:26.313" v="2208"/>
          <ac:inkMkLst>
            <pc:docMk/>
            <pc:sldMk cId="3309767198" sldId="1882"/>
            <ac:inkMk id="368" creationId="{71F983CF-9DD8-4367-8983-262B73D5B733}"/>
          </ac:inkMkLst>
        </pc:inkChg>
        <pc:inkChg chg="add del mod">
          <ac:chgData name="Sherif Khattab" userId="c83b1e15-36f3-4f46-aceb-05aac24c545e" providerId="ADAL" clId="{765E29AF-DB58-4025-A9E7-1BD6AAD1841B}" dt="2021-02-15T06:42:26.315" v="2220"/>
          <ac:inkMkLst>
            <pc:docMk/>
            <pc:sldMk cId="3309767198" sldId="1882"/>
            <ac:inkMk id="369" creationId="{DC30A8C7-064D-4EC1-B8E2-DB9D17844DB3}"/>
          </ac:inkMkLst>
        </pc:inkChg>
        <pc:inkChg chg="add del mod">
          <ac:chgData name="Sherif Khattab" userId="c83b1e15-36f3-4f46-aceb-05aac24c545e" providerId="ADAL" clId="{765E29AF-DB58-4025-A9E7-1BD6AAD1841B}" dt="2021-02-15T06:42:26.315" v="2218"/>
          <ac:inkMkLst>
            <pc:docMk/>
            <pc:sldMk cId="3309767198" sldId="1882"/>
            <ac:inkMk id="370" creationId="{033CBD9E-1EB2-45C2-9835-F0CAAED55800}"/>
          </ac:inkMkLst>
        </pc:inkChg>
        <pc:inkChg chg="add del mod">
          <ac:chgData name="Sherif Khattab" userId="c83b1e15-36f3-4f46-aceb-05aac24c545e" providerId="ADAL" clId="{765E29AF-DB58-4025-A9E7-1BD6AAD1841B}" dt="2021-02-15T06:42:26.314" v="2217"/>
          <ac:inkMkLst>
            <pc:docMk/>
            <pc:sldMk cId="3309767198" sldId="1882"/>
            <ac:inkMk id="371" creationId="{1A426EFF-6CF4-4E23-87E9-17C4DA4A5FC1}"/>
          </ac:inkMkLst>
        </pc:inkChg>
        <pc:inkChg chg="add del mod">
          <ac:chgData name="Sherif Khattab" userId="c83b1e15-36f3-4f46-aceb-05aac24c545e" providerId="ADAL" clId="{765E29AF-DB58-4025-A9E7-1BD6AAD1841B}" dt="2021-02-15T06:42:26.314" v="2215"/>
          <ac:inkMkLst>
            <pc:docMk/>
            <pc:sldMk cId="3309767198" sldId="1882"/>
            <ac:inkMk id="372" creationId="{C265D714-DEF6-4F31-8B58-2EDCEEAFB344}"/>
          </ac:inkMkLst>
        </pc:inkChg>
        <pc:inkChg chg="add del mod">
          <ac:chgData name="Sherif Khattab" userId="c83b1e15-36f3-4f46-aceb-05aac24c545e" providerId="ADAL" clId="{765E29AF-DB58-4025-A9E7-1BD6AAD1841B}" dt="2021-02-15T06:42:26.313" v="2210"/>
          <ac:inkMkLst>
            <pc:docMk/>
            <pc:sldMk cId="3309767198" sldId="1882"/>
            <ac:inkMk id="373" creationId="{EAA4B923-E8BF-4DCF-ABF3-1C88D083B008}"/>
          </ac:inkMkLst>
        </pc:inkChg>
        <pc:inkChg chg="add del mod">
          <ac:chgData name="Sherif Khattab" userId="c83b1e15-36f3-4f46-aceb-05aac24c545e" providerId="ADAL" clId="{765E29AF-DB58-4025-A9E7-1BD6AAD1841B}" dt="2021-02-15T06:42:26.314" v="2214"/>
          <ac:inkMkLst>
            <pc:docMk/>
            <pc:sldMk cId="3309767198" sldId="1882"/>
            <ac:inkMk id="374" creationId="{A7A66A93-42B9-493A-B7F9-CA5D317E9260}"/>
          </ac:inkMkLst>
        </pc:inkChg>
        <pc:inkChg chg="add del mod">
          <ac:chgData name="Sherif Khattab" userId="c83b1e15-36f3-4f46-aceb-05aac24c545e" providerId="ADAL" clId="{765E29AF-DB58-4025-A9E7-1BD6AAD1841B}" dt="2021-02-15T06:42:26.315" v="2221"/>
          <ac:inkMkLst>
            <pc:docMk/>
            <pc:sldMk cId="3309767198" sldId="1882"/>
            <ac:inkMk id="375" creationId="{515809C7-3814-4065-ACF1-11CD53CE867B}"/>
          </ac:inkMkLst>
        </pc:inkChg>
        <pc:inkChg chg="add mod">
          <ac:chgData name="Sherif Khattab" userId="c83b1e15-36f3-4f46-aceb-05aac24c545e" providerId="ADAL" clId="{765E29AF-DB58-4025-A9E7-1BD6AAD1841B}" dt="2021-02-15T06:40:16.974" v="2115"/>
          <ac:inkMkLst>
            <pc:docMk/>
            <pc:sldMk cId="3309767198" sldId="1882"/>
            <ac:inkMk id="376" creationId="{3485CA59-C853-4D87-A82D-5509AF307D7E}"/>
          </ac:inkMkLst>
        </pc:inkChg>
        <pc:inkChg chg="add mod">
          <ac:chgData name="Sherif Khattab" userId="c83b1e15-36f3-4f46-aceb-05aac24c545e" providerId="ADAL" clId="{765E29AF-DB58-4025-A9E7-1BD6AAD1841B}" dt="2021-02-15T06:40:16.974" v="2115"/>
          <ac:inkMkLst>
            <pc:docMk/>
            <pc:sldMk cId="3309767198" sldId="1882"/>
            <ac:inkMk id="377" creationId="{DF404572-8627-44CF-B6C4-1E300B13E1D3}"/>
          </ac:inkMkLst>
        </pc:inkChg>
        <pc:inkChg chg="add mod">
          <ac:chgData name="Sherif Khattab" userId="c83b1e15-36f3-4f46-aceb-05aac24c545e" providerId="ADAL" clId="{765E29AF-DB58-4025-A9E7-1BD6AAD1841B}" dt="2021-02-15T06:40:16.974" v="2115"/>
          <ac:inkMkLst>
            <pc:docMk/>
            <pc:sldMk cId="3309767198" sldId="1882"/>
            <ac:inkMk id="378" creationId="{FD04D77E-D907-4B00-A240-145988A77450}"/>
          </ac:inkMkLst>
        </pc:inkChg>
        <pc:inkChg chg="add mod">
          <ac:chgData name="Sherif Khattab" userId="c83b1e15-36f3-4f46-aceb-05aac24c545e" providerId="ADAL" clId="{765E29AF-DB58-4025-A9E7-1BD6AAD1841B}" dt="2021-02-15T06:40:16.974" v="2115"/>
          <ac:inkMkLst>
            <pc:docMk/>
            <pc:sldMk cId="3309767198" sldId="1882"/>
            <ac:inkMk id="379" creationId="{584D3980-6B3C-4C7E-BEE0-9495A498F8A6}"/>
          </ac:inkMkLst>
        </pc:inkChg>
        <pc:inkChg chg="add mod">
          <ac:chgData name="Sherif Khattab" userId="c83b1e15-36f3-4f46-aceb-05aac24c545e" providerId="ADAL" clId="{765E29AF-DB58-4025-A9E7-1BD6AAD1841B}" dt="2021-02-15T06:40:16.974" v="2115"/>
          <ac:inkMkLst>
            <pc:docMk/>
            <pc:sldMk cId="3309767198" sldId="1882"/>
            <ac:inkMk id="380" creationId="{8CA97C01-12FE-4233-A4DE-B914085A99BC}"/>
          </ac:inkMkLst>
        </pc:inkChg>
        <pc:inkChg chg="add mod">
          <ac:chgData name="Sherif Khattab" userId="c83b1e15-36f3-4f46-aceb-05aac24c545e" providerId="ADAL" clId="{765E29AF-DB58-4025-A9E7-1BD6AAD1841B}" dt="2021-02-15T06:40:16.974" v="2115"/>
          <ac:inkMkLst>
            <pc:docMk/>
            <pc:sldMk cId="3309767198" sldId="1882"/>
            <ac:inkMk id="381" creationId="{55D8E644-0457-47E8-8E42-F29FBC9A52B2}"/>
          </ac:inkMkLst>
        </pc:inkChg>
        <pc:inkChg chg="add mod">
          <ac:chgData name="Sherif Khattab" userId="c83b1e15-36f3-4f46-aceb-05aac24c545e" providerId="ADAL" clId="{765E29AF-DB58-4025-A9E7-1BD6AAD1841B}" dt="2021-02-15T06:42:32.643" v="2233"/>
          <ac:inkMkLst>
            <pc:docMk/>
            <pc:sldMk cId="3309767198" sldId="1882"/>
            <ac:inkMk id="384" creationId="{E91D990A-B741-4E29-B1FA-BE3F343B2B71}"/>
          </ac:inkMkLst>
        </pc:inkChg>
        <pc:inkChg chg="add mod">
          <ac:chgData name="Sherif Khattab" userId="c83b1e15-36f3-4f46-aceb-05aac24c545e" providerId="ADAL" clId="{765E29AF-DB58-4025-A9E7-1BD6AAD1841B}" dt="2021-02-15T06:42:32.643" v="2233"/>
          <ac:inkMkLst>
            <pc:docMk/>
            <pc:sldMk cId="3309767198" sldId="1882"/>
            <ac:inkMk id="385" creationId="{253489AB-5332-464E-B560-17184324B67F}"/>
          </ac:inkMkLst>
        </pc:inkChg>
        <pc:inkChg chg="add mod">
          <ac:chgData name="Sherif Khattab" userId="c83b1e15-36f3-4f46-aceb-05aac24c545e" providerId="ADAL" clId="{765E29AF-DB58-4025-A9E7-1BD6AAD1841B}" dt="2021-02-15T06:42:32.643" v="2233"/>
          <ac:inkMkLst>
            <pc:docMk/>
            <pc:sldMk cId="3309767198" sldId="1882"/>
            <ac:inkMk id="386" creationId="{E1109B93-F2A3-4B72-8C50-5F32CE0FEC56}"/>
          </ac:inkMkLst>
        </pc:inkChg>
        <pc:inkChg chg="add mod">
          <ac:chgData name="Sherif Khattab" userId="c83b1e15-36f3-4f46-aceb-05aac24c545e" providerId="ADAL" clId="{765E29AF-DB58-4025-A9E7-1BD6AAD1841B}" dt="2021-02-15T06:42:32.643" v="2233"/>
          <ac:inkMkLst>
            <pc:docMk/>
            <pc:sldMk cId="3309767198" sldId="1882"/>
            <ac:inkMk id="387" creationId="{095C5310-DD9D-43C4-ADE8-0CF5E6D26F95}"/>
          </ac:inkMkLst>
        </pc:inkChg>
        <pc:inkChg chg="add mod">
          <ac:chgData name="Sherif Khattab" userId="c83b1e15-36f3-4f46-aceb-05aac24c545e" providerId="ADAL" clId="{765E29AF-DB58-4025-A9E7-1BD6AAD1841B}" dt="2021-02-15T06:42:32.643" v="2233"/>
          <ac:inkMkLst>
            <pc:docMk/>
            <pc:sldMk cId="3309767198" sldId="1882"/>
            <ac:inkMk id="388" creationId="{197AE339-5F2E-49E4-B586-5192B8E8F0A4}"/>
          </ac:inkMkLst>
        </pc:inkChg>
        <pc:inkChg chg="add mod">
          <ac:chgData name="Sherif Khattab" userId="c83b1e15-36f3-4f46-aceb-05aac24c545e" providerId="ADAL" clId="{765E29AF-DB58-4025-A9E7-1BD6AAD1841B}" dt="2021-02-15T06:42:32.643" v="2233"/>
          <ac:inkMkLst>
            <pc:docMk/>
            <pc:sldMk cId="3309767198" sldId="1882"/>
            <ac:inkMk id="389" creationId="{E361BC7E-BC4D-4962-BF49-F1F4A7FD919D}"/>
          </ac:inkMkLst>
        </pc:inkChg>
        <pc:inkChg chg="add mod">
          <ac:chgData name="Sherif Khattab" userId="c83b1e15-36f3-4f46-aceb-05aac24c545e" providerId="ADAL" clId="{765E29AF-DB58-4025-A9E7-1BD6AAD1841B}" dt="2021-02-15T06:42:32.643" v="2233"/>
          <ac:inkMkLst>
            <pc:docMk/>
            <pc:sldMk cId="3309767198" sldId="1882"/>
            <ac:inkMk id="390" creationId="{3DD0D887-BC7E-4BF8-841C-8B0F70A13271}"/>
          </ac:inkMkLst>
        </pc:inkChg>
        <pc:inkChg chg="add mod">
          <ac:chgData name="Sherif Khattab" userId="c83b1e15-36f3-4f46-aceb-05aac24c545e" providerId="ADAL" clId="{765E29AF-DB58-4025-A9E7-1BD6AAD1841B}" dt="2021-02-15T06:42:32.643" v="2233"/>
          <ac:inkMkLst>
            <pc:docMk/>
            <pc:sldMk cId="3309767198" sldId="1882"/>
            <ac:inkMk id="391" creationId="{35E605D3-73FC-4C55-8917-9F0798046283}"/>
          </ac:inkMkLst>
        </pc:inkChg>
        <pc:inkChg chg="add mod">
          <ac:chgData name="Sherif Khattab" userId="c83b1e15-36f3-4f46-aceb-05aac24c545e" providerId="ADAL" clId="{765E29AF-DB58-4025-A9E7-1BD6AAD1841B}" dt="2021-02-15T06:42:32.643" v="2233"/>
          <ac:inkMkLst>
            <pc:docMk/>
            <pc:sldMk cId="3309767198" sldId="1882"/>
            <ac:inkMk id="392" creationId="{40FF4944-0A03-43BA-BE8D-29766EF8D042}"/>
          </ac:inkMkLst>
        </pc:inkChg>
        <pc:inkChg chg="add mod">
          <ac:chgData name="Sherif Khattab" userId="c83b1e15-36f3-4f46-aceb-05aac24c545e" providerId="ADAL" clId="{765E29AF-DB58-4025-A9E7-1BD6AAD1841B}" dt="2021-02-15T06:42:32.643" v="2233"/>
          <ac:inkMkLst>
            <pc:docMk/>
            <pc:sldMk cId="3309767198" sldId="1882"/>
            <ac:inkMk id="393" creationId="{03853BF1-8D9B-42ED-9E5D-8D212BF7AB1E}"/>
          </ac:inkMkLst>
        </pc:inkChg>
        <pc:inkChg chg="add mod">
          <ac:chgData name="Sherif Khattab" userId="c83b1e15-36f3-4f46-aceb-05aac24c545e" providerId="ADAL" clId="{765E29AF-DB58-4025-A9E7-1BD6AAD1841B}" dt="2021-02-15T06:42:32.643" v="2233"/>
          <ac:inkMkLst>
            <pc:docMk/>
            <pc:sldMk cId="3309767198" sldId="1882"/>
            <ac:inkMk id="394" creationId="{E00028CB-817B-4FEC-9ABC-BC955BD42C18}"/>
          </ac:inkMkLst>
        </pc:inkChg>
        <pc:inkChg chg="add mod">
          <ac:chgData name="Sherif Khattab" userId="c83b1e15-36f3-4f46-aceb-05aac24c545e" providerId="ADAL" clId="{765E29AF-DB58-4025-A9E7-1BD6AAD1841B}" dt="2021-02-15T06:43:32.552" v="2253"/>
          <ac:inkMkLst>
            <pc:docMk/>
            <pc:sldMk cId="3309767198" sldId="1882"/>
            <ac:inkMk id="396" creationId="{41C7E4A2-0BB9-47EA-9B33-F029FD7C7189}"/>
          </ac:inkMkLst>
        </pc:inkChg>
        <pc:inkChg chg="add mod">
          <ac:chgData name="Sherif Khattab" userId="c83b1e15-36f3-4f46-aceb-05aac24c545e" providerId="ADAL" clId="{765E29AF-DB58-4025-A9E7-1BD6AAD1841B}" dt="2021-02-15T06:43:32.552" v="2253"/>
          <ac:inkMkLst>
            <pc:docMk/>
            <pc:sldMk cId="3309767198" sldId="1882"/>
            <ac:inkMk id="397" creationId="{BB4645CE-6E96-4917-8057-38B87AC9704A}"/>
          </ac:inkMkLst>
        </pc:inkChg>
        <pc:inkChg chg="add">
          <ac:chgData name="Sherif Khattab" userId="c83b1e15-36f3-4f46-aceb-05aac24c545e" providerId="ADAL" clId="{765E29AF-DB58-4025-A9E7-1BD6AAD1841B}" dt="2021-02-15T06:45:04.979" v="2288" actId="9405"/>
          <ac:inkMkLst>
            <pc:docMk/>
            <pc:sldMk cId="3309767198" sldId="1882"/>
            <ac:inkMk id="399" creationId="{EFFEB105-DB48-44E6-9C6A-7AD2B6C7C767}"/>
          </ac:inkMkLst>
        </pc:inkChg>
        <pc:inkChg chg="add mod">
          <ac:chgData name="Sherif Khattab" userId="c83b1e15-36f3-4f46-aceb-05aac24c545e" providerId="ADAL" clId="{765E29AF-DB58-4025-A9E7-1BD6AAD1841B}" dt="2021-02-15T06:45:08.439" v="2295"/>
          <ac:inkMkLst>
            <pc:docMk/>
            <pc:sldMk cId="3309767198" sldId="1882"/>
            <ac:inkMk id="400" creationId="{BDD32DD3-1150-47EE-AC9F-334D8ECE973E}"/>
          </ac:inkMkLst>
        </pc:inkChg>
        <pc:inkChg chg="add mod">
          <ac:chgData name="Sherif Khattab" userId="c83b1e15-36f3-4f46-aceb-05aac24c545e" providerId="ADAL" clId="{765E29AF-DB58-4025-A9E7-1BD6AAD1841B}" dt="2021-02-15T06:45:08.439" v="2295"/>
          <ac:inkMkLst>
            <pc:docMk/>
            <pc:sldMk cId="3309767198" sldId="1882"/>
            <ac:inkMk id="401" creationId="{BBA11F21-1E2A-420B-8F94-2FF581802002}"/>
          </ac:inkMkLst>
        </pc:inkChg>
        <pc:inkChg chg="add mod">
          <ac:chgData name="Sherif Khattab" userId="c83b1e15-36f3-4f46-aceb-05aac24c545e" providerId="ADAL" clId="{765E29AF-DB58-4025-A9E7-1BD6AAD1841B}" dt="2021-02-15T06:45:08.439" v="2295"/>
          <ac:inkMkLst>
            <pc:docMk/>
            <pc:sldMk cId="3309767198" sldId="1882"/>
            <ac:inkMk id="402" creationId="{837A416E-C2BC-49FF-B901-A6ACB1EFBDED}"/>
          </ac:inkMkLst>
        </pc:inkChg>
        <pc:inkChg chg="add mod">
          <ac:chgData name="Sherif Khattab" userId="c83b1e15-36f3-4f46-aceb-05aac24c545e" providerId="ADAL" clId="{765E29AF-DB58-4025-A9E7-1BD6AAD1841B}" dt="2021-02-15T06:45:08.439" v="2295"/>
          <ac:inkMkLst>
            <pc:docMk/>
            <pc:sldMk cId="3309767198" sldId="1882"/>
            <ac:inkMk id="403" creationId="{4076D780-BEE5-43EF-B664-40C7C8FB4228}"/>
          </ac:inkMkLst>
        </pc:inkChg>
        <pc:inkChg chg="add mod">
          <ac:chgData name="Sherif Khattab" userId="c83b1e15-36f3-4f46-aceb-05aac24c545e" providerId="ADAL" clId="{765E29AF-DB58-4025-A9E7-1BD6AAD1841B}" dt="2021-02-15T06:45:08.439" v="2295"/>
          <ac:inkMkLst>
            <pc:docMk/>
            <pc:sldMk cId="3309767198" sldId="1882"/>
            <ac:inkMk id="404" creationId="{14FAB76F-6999-42EA-AE09-09E207E3B014}"/>
          </ac:inkMkLst>
        </pc:inkChg>
        <pc:inkChg chg="add mod">
          <ac:chgData name="Sherif Khattab" userId="c83b1e15-36f3-4f46-aceb-05aac24c545e" providerId="ADAL" clId="{765E29AF-DB58-4025-A9E7-1BD6AAD1841B}" dt="2021-02-15T06:45:08.439" v="2295"/>
          <ac:inkMkLst>
            <pc:docMk/>
            <pc:sldMk cId="3309767198" sldId="1882"/>
            <ac:inkMk id="405" creationId="{309D8CBF-6D25-4D97-8699-3607631D5F31}"/>
          </ac:inkMkLst>
        </pc:inkChg>
      </pc:sldChg>
      <pc:sldChg chg="new del">
        <pc:chgData name="Sherif Khattab" userId="c83b1e15-36f3-4f46-aceb-05aac24c545e" providerId="ADAL" clId="{765E29AF-DB58-4025-A9E7-1BD6AAD1841B}" dt="2021-02-15T06:26:02.343" v="1697" actId="680"/>
        <pc:sldMkLst>
          <pc:docMk/>
          <pc:sldMk cId="3575409713" sldId="1882"/>
        </pc:sldMkLst>
      </pc:sldChg>
      <pc:sldChg chg="addSp delSp modSp new mod modClrScheme chgLayout">
        <pc:chgData name="Sherif Khattab" userId="c83b1e15-36f3-4f46-aceb-05aac24c545e" providerId="ADAL" clId="{765E29AF-DB58-4025-A9E7-1BD6AAD1841B}" dt="2021-02-15T06:32:16.768" v="1931" actId="20577"/>
        <pc:sldMkLst>
          <pc:docMk/>
          <pc:sldMk cId="217045043" sldId="1883"/>
        </pc:sldMkLst>
        <pc:spChg chg="del mod ord">
          <ac:chgData name="Sherif Khattab" userId="c83b1e15-36f3-4f46-aceb-05aac24c545e" providerId="ADAL" clId="{765E29AF-DB58-4025-A9E7-1BD6AAD1841B}" dt="2021-02-15T06:32:06.831" v="1909" actId="700"/>
          <ac:spMkLst>
            <pc:docMk/>
            <pc:sldMk cId="217045043" sldId="1883"/>
            <ac:spMk id="2" creationId="{A56ACA26-31FC-415B-9462-ADBFABD68FB2}"/>
          </ac:spMkLst>
        </pc:spChg>
        <pc:spChg chg="del mod ord">
          <ac:chgData name="Sherif Khattab" userId="c83b1e15-36f3-4f46-aceb-05aac24c545e" providerId="ADAL" clId="{765E29AF-DB58-4025-A9E7-1BD6AAD1841B}" dt="2021-02-15T06:32:06.831" v="1909" actId="700"/>
          <ac:spMkLst>
            <pc:docMk/>
            <pc:sldMk cId="217045043" sldId="1883"/>
            <ac:spMk id="3" creationId="{EF299F25-40C3-4737-9737-FC4668B3B61D}"/>
          </ac:spMkLst>
        </pc:spChg>
        <pc:spChg chg="mod ord">
          <ac:chgData name="Sherif Khattab" userId="c83b1e15-36f3-4f46-aceb-05aac24c545e" providerId="ADAL" clId="{765E29AF-DB58-4025-A9E7-1BD6AAD1841B}" dt="2021-02-15T06:32:06.831" v="1909" actId="700"/>
          <ac:spMkLst>
            <pc:docMk/>
            <pc:sldMk cId="217045043" sldId="1883"/>
            <ac:spMk id="4" creationId="{FC3785E0-EE03-4251-861B-77262EA0EEE3}"/>
          </ac:spMkLst>
        </pc:spChg>
        <pc:spChg chg="mod ord">
          <ac:chgData name="Sherif Khattab" userId="c83b1e15-36f3-4f46-aceb-05aac24c545e" providerId="ADAL" clId="{765E29AF-DB58-4025-A9E7-1BD6AAD1841B}" dt="2021-02-15T06:32:06.831" v="1909" actId="700"/>
          <ac:spMkLst>
            <pc:docMk/>
            <pc:sldMk cId="217045043" sldId="1883"/>
            <ac:spMk id="5" creationId="{C13BBAFF-7B69-4F56-8732-970D081EB4E5}"/>
          </ac:spMkLst>
        </pc:spChg>
        <pc:spChg chg="add mod ord">
          <ac:chgData name="Sherif Khattab" userId="c83b1e15-36f3-4f46-aceb-05aac24c545e" providerId="ADAL" clId="{765E29AF-DB58-4025-A9E7-1BD6AAD1841B}" dt="2021-02-15T06:32:16.768" v="1931" actId="20577"/>
          <ac:spMkLst>
            <pc:docMk/>
            <pc:sldMk cId="217045043" sldId="1883"/>
            <ac:spMk id="6" creationId="{9B83503C-9C81-4593-BDFB-C9BEA07A5FAD}"/>
          </ac:spMkLst>
        </pc:spChg>
        <pc:spChg chg="add mod ord">
          <ac:chgData name="Sherif Khattab" userId="c83b1e15-36f3-4f46-aceb-05aac24c545e" providerId="ADAL" clId="{765E29AF-DB58-4025-A9E7-1BD6AAD1841B}" dt="2021-02-15T06:32:06.831" v="1909" actId="700"/>
          <ac:spMkLst>
            <pc:docMk/>
            <pc:sldMk cId="217045043" sldId="1883"/>
            <ac:spMk id="7" creationId="{8CCE618B-053D-40C8-AAD7-34BCAA626CF0}"/>
          </ac:spMkLst>
        </pc:spChg>
      </pc:sldChg>
      <pc:sldChg chg="addSp delSp modSp add mod">
        <pc:chgData name="Sherif Khattab" userId="c83b1e15-36f3-4f46-aceb-05aac24c545e" providerId="ADAL" clId="{765E29AF-DB58-4025-A9E7-1BD6AAD1841B}" dt="2021-02-15T06:45:02.357" v="2287"/>
        <pc:sldMkLst>
          <pc:docMk/>
          <pc:sldMk cId="2098904307" sldId="1884"/>
        </pc:sldMkLst>
        <pc:grpChg chg="del mod">
          <ac:chgData name="Sherif Khattab" userId="c83b1e15-36f3-4f46-aceb-05aac24c545e" providerId="ADAL" clId="{765E29AF-DB58-4025-A9E7-1BD6AAD1841B}" dt="2021-02-15T06:32:36.637" v="1939"/>
          <ac:grpSpMkLst>
            <pc:docMk/>
            <pc:sldMk cId="2098904307" sldId="1884"/>
            <ac:grpSpMk id="61" creationId="{8485394E-179E-44EA-8730-505F30978D8E}"/>
          </ac:grpSpMkLst>
        </pc:grpChg>
        <pc:grpChg chg="del mod">
          <ac:chgData name="Sherif Khattab" userId="c83b1e15-36f3-4f46-aceb-05aac24c545e" providerId="ADAL" clId="{765E29AF-DB58-4025-A9E7-1BD6AAD1841B}" dt="2021-02-15T06:32:39.343" v="1942"/>
          <ac:grpSpMkLst>
            <pc:docMk/>
            <pc:sldMk cId="2098904307" sldId="1884"/>
            <ac:grpSpMk id="69" creationId="{A77F8010-C4F8-4DC7-99DD-174BBA0735D2}"/>
          </ac:grpSpMkLst>
        </pc:grpChg>
        <pc:grpChg chg="mod">
          <ac:chgData name="Sherif Khattab" userId="c83b1e15-36f3-4f46-aceb-05aac24c545e" providerId="ADAL" clId="{765E29AF-DB58-4025-A9E7-1BD6AAD1841B}" dt="2021-02-15T06:32:39.343" v="1942"/>
          <ac:grpSpMkLst>
            <pc:docMk/>
            <pc:sldMk cId="2098904307" sldId="1884"/>
            <ac:grpSpMk id="73" creationId="{3D0E1FC1-96EA-4253-A999-ABD25A904670}"/>
          </ac:grpSpMkLst>
        </pc:grpChg>
        <pc:grpChg chg="mod">
          <ac:chgData name="Sherif Khattab" userId="c83b1e15-36f3-4f46-aceb-05aac24c545e" providerId="ADAL" clId="{765E29AF-DB58-4025-A9E7-1BD6AAD1841B}" dt="2021-02-15T06:32:47.804" v="1946"/>
          <ac:grpSpMkLst>
            <pc:docMk/>
            <pc:sldMk cId="2098904307" sldId="1884"/>
            <ac:grpSpMk id="77" creationId="{F0F19807-DAEE-41AB-88C5-364C5017B903}"/>
          </ac:grpSpMkLst>
        </pc:grpChg>
        <pc:grpChg chg="mod">
          <ac:chgData name="Sherif Khattab" userId="c83b1e15-36f3-4f46-aceb-05aac24c545e" providerId="ADAL" clId="{765E29AF-DB58-4025-A9E7-1BD6AAD1841B}" dt="2021-02-15T06:32:53.932" v="1949"/>
          <ac:grpSpMkLst>
            <pc:docMk/>
            <pc:sldMk cId="2098904307" sldId="1884"/>
            <ac:grpSpMk id="80" creationId="{F4518E95-8CDE-48D5-8C80-C18D690E7963}"/>
          </ac:grpSpMkLst>
        </pc:grpChg>
        <pc:grpChg chg="mod">
          <ac:chgData name="Sherif Khattab" userId="c83b1e15-36f3-4f46-aceb-05aac24c545e" providerId="ADAL" clId="{765E29AF-DB58-4025-A9E7-1BD6AAD1841B}" dt="2021-02-15T06:40:03.813" v="2095"/>
          <ac:grpSpMkLst>
            <pc:docMk/>
            <pc:sldMk cId="2098904307" sldId="1884"/>
            <ac:grpSpMk id="88" creationId="{3D213A21-9357-4FD8-AA5C-7E9D3691352C}"/>
          </ac:grpSpMkLst>
        </pc:grpChg>
        <pc:grpChg chg="mod">
          <ac:chgData name="Sherif Khattab" userId="c83b1e15-36f3-4f46-aceb-05aac24c545e" providerId="ADAL" clId="{765E29AF-DB58-4025-A9E7-1BD6AAD1841B}" dt="2021-02-15T06:40:05.199" v="2098"/>
          <ac:grpSpMkLst>
            <pc:docMk/>
            <pc:sldMk cId="2098904307" sldId="1884"/>
            <ac:grpSpMk id="102" creationId="{3AF42A91-F243-41B8-85FE-F6DEF2137E77}"/>
          </ac:grpSpMkLst>
        </pc:grpChg>
        <pc:grpChg chg="mod">
          <ac:chgData name="Sherif Khattab" userId="c83b1e15-36f3-4f46-aceb-05aac24c545e" providerId="ADAL" clId="{765E29AF-DB58-4025-A9E7-1BD6AAD1841B}" dt="2021-02-15T06:42:20.640" v="2205"/>
          <ac:grpSpMkLst>
            <pc:docMk/>
            <pc:sldMk cId="2098904307" sldId="1884"/>
            <ac:grpSpMk id="115" creationId="{56B806E1-CE30-42F5-933E-4F49C9FD1F8B}"/>
          </ac:grpSpMkLst>
        </pc:grpChg>
        <pc:grpChg chg="mod">
          <ac:chgData name="Sherif Khattab" userId="c83b1e15-36f3-4f46-aceb-05aac24c545e" providerId="ADAL" clId="{765E29AF-DB58-4025-A9E7-1BD6AAD1841B}" dt="2021-02-15T06:43:30.090" v="2250"/>
          <ac:grpSpMkLst>
            <pc:docMk/>
            <pc:sldMk cId="2098904307" sldId="1884"/>
            <ac:grpSpMk id="118" creationId="{DC0EAC4C-C556-42E3-84A2-D7A65EB38596}"/>
          </ac:grpSpMkLst>
        </pc:grpChg>
        <pc:grpChg chg="mod">
          <ac:chgData name="Sherif Khattab" userId="c83b1e15-36f3-4f46-aceb-05aac24c545e" providerId="ADAL" clId="{765E29AF-DB58-4025-A9E7-1BD6AAD1841B}" dt="2021-02-15T06:45:02.357" v="2287"/>
          <ac:grpSpMkLst>
            <pc:docMk/>
            <pc:sldMk cId="2098904307" sldId="1884"/>
            <ac:grpSpMk id="126" creationId="{679804B2-97E1-4215-A748-FF53A83D4168}"/>
          </ac:grpSpMkLst>
        </pc:grpChg>
        <pc:grpChg chg="mod">
          <ac:chgData name="Sherif Khattab" userId="c83b1e15-36f3-4f46-aceb-05aac24c545e" providerId="ADAL" clId="{765E29AF-DB58-4025-A9E7-1BD6AAD1841B}" dt="2021-02-15T06:39:58.523" v="2087"/>
          <ac:grpSpMkLst>
            <pc:docMk/>
            <pc:sldMk cId="2098904307" sldId="1884"/>
            <ac:grpSpMk id="321" creationId="{1CE0A341-E224-4AA9-BDA3-3E69A2AE6345}"/>
          </ac:grpSpMkLst>
        </pc:grpChg>
        <pc:inkChg chg="add mod">
          <ac:chgData name="Sherif Khattab" userId="c83b1e15-36f3-4f46-aceb-05aac24c545e" providerId="ADAL" clId="{765E29AF-DB58-4025-A9E7-1BD6AAD1841B}" dt="2021-02-15T06:32:39.343" v="1942"/>
          <ac:inkMkLst>
            <pc:docMk/>
            <pc:sldMk cId="2098904307" sldId="1884"/>
            <ac:inkMk id="59" creationId="{0ECCEF28-1E3C-4B82-B7A4-C7C33E4C4F10}"/>
          </ac:inkMkLst>
        </pc:inkChg>
        <pc:inkChg chg="add mod">
          <ac:chgData name="Sherif Khattab" userId="c83b1e15-36f3-4f46-aceb-05aac24c545e" providerId="ADAL" clId="{765E29AF-DB58-4025-A9E7-1BD6AAD1841B}" dt="2021-02-15T06:32:39.343" v="1942"/>
          <ac:inkMkLst>
            <pc:docMk/>
            <pc:sldMk cId="2098904307" sldId="1884"/>
            <ac:inkMk id="60" creationId="{549E558F-D2BB-4144-8986-3702B39C7DF4}"/>
          </ac:inkMkLst>
        </pc:inkChg>
        <pc:inkChg chg="add mod">
          <ac:chgData name="Sherif Khattab" userId="c83b1e15-36f3-4f46-aceb-05aac24c545e" providerId="ADAL" clId="{765E29AF-DB58-4025-A9E7-1BD6AAD1841B}" dt="2021-02-15T06:32:39.343" v="1942"/>
          <ac:inkMkLst>
            <pc:docMk/>
            <pc:sldMk cId="2098904307" sldId="1884"/>
            <ac:inkMk id="62" creationId="{3007C2E8-E1C4-40DD-809B-F6E7DF0668D7}"/>
          </ac:inkMkLst>
        </pc:inkChg>
        <pc:inkChg chg="del mod">
          <ac:chgData name="Sherif Khattab" userId="c83b1e15-36f3-4f46-aceb-05aac24c545e" providerId="ADAL" clId="{765E29AF-DB58-4025-A9E7-1BD6AAD1841B}" dt="2021-02-15T06:39:58.521" v="2085"/>
          <ac:inkMkLst>
            <pc:docMk/>
            <pc:sldMk cId="2098904307" sldId="1884"/>
            <ac:inkMk id="64" creationId="{DE0AFDEE-D088-42E0-A3C8-7EB930588047}"/>
          </ac:inkMkLst>
        </pc:inkChg>
        <pc:inkChg chg="del mod">
          <ac:chgData name="Sherif Khattab" userId="c83b1e15-36f3-4f46-aceb-05aac24c545e" providerId="ADAL" clId="{765E29AF-DB58-4025-A9E7-1BD6AAD1841B}" dt="2021-02-15T06:39:58.520" v="2084"/>
          <ac:inkMkLst>
            <pc:docMk/>
            <pc:sldMk cId="2098904307" sldId="1884"/>
            <ac:inkMk id="65" creationId="{24D8D891-FF32-4A3C-891B-D1A3750DEECC}"/>
          </ac:inkMkLst>
        </pc:inkChg>
        <pc:inkChg chg="del 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66" creationId="{A3B3DB79-40CE-4A13-97FB-7F3E4188FE68}"/>
          </ac:inkMkLst>
        </pc:inkChg>
        <pc:inkChg chg="add mod">
          <ac:chgData name="Sherif Khattab" userId="c83b1e15-36f3-4f46-aceb-05aac24c545e" providerId="ADAL" clId="{765E29AF-DB58-4025-A9E7-1BD6AAD1841B}" dt="2021-02-15T06:32:39.343" v="1942"/>
          <ac:inkMkLst>
            <pc:docMk/>
            <pc:sldMk cId="2098904307" sldId="1884"/>
            <ac:inkMk id="67" creationId="{DB018E40-6843-480C-8071-D54AE1AF53B8}"/>
          </ac:inkMkLst>
        </pc:inkChg>
        <pc:inkChg chg="add mod">
          <ac:chgData name="Sherif Khattab" userId="c83b1e15-36f3-4f46-aceb-05aac24c545e" providerId="ADAL" clId="{765E29AF-DB58-4025-A9E7-1BD6AAD1841B}" dt="2021-02-15T06:32:39.343" v="1942"/>
          <ac:inkMkLst>
            <pc:docMk/>
            <pc:sldMk cId="2098904307" sldId="1884"/>
            <ac:inkMk id="68" creationId="{22730E58-364E-41B4-822B-909FF542FE4C}"/>
          </ac:inkMkLst>
        </pc:inkChg>
        <pc:inkChg chg="del">
          <ac:chgData name="Sherif Khattab" userId="c83b1e15-36f3-4f46-aceb-05aac24c545e" providerId="ADAL" clId="{765E29AF-DB58-4025-A9E7-1BD6AAD1841B}" dt="2021-02-15T06:39:58.518" v="2082"/>
          <ac:inkMkLst>
            <pc:docMk/>
            <pc:sldMk cId="2098904307" sldId="1884"/>
            <ac:inkMk id="70" creationId="{4DCB4307-5C61-4B7A-894A-21BEAF87381A}"/>
          </ac:inkMkLst>
        </pc:inkChg>
        <pc:inkChg chg="add mod">
          <ac:chgData name="Sherif Khattab" userId="c83b1e15-36f3-4f46-aceb-05aac24c545e" providerId="ADAL" clId="{765E29AF-DB58-4025-A9E7-1BD6AAD1841B}" dt="2021-02-15T06:32:39.343" v="1942"/>
          <ac:inkMkLst>
            <pc:docMk/>
            <pc:sldMk cId="2098904307" sldId="1884"/>
            <ac:inkMk id="71" creationId="{55018DD7-004B-44F8-86C9-A0B20E023298}"/>
          </ac:inkMkLst>
        </pc:inkChg>
        <pc:inkChg chg="add mod">
          <ac:chgData name="Sherif Khattab" userId="c83b1e15-36f3-4f46-aceb-05aac24c545e" providerId="ADAL" clId="{765E29AF-DB58-4025-A9E7-1BD6AAD1841B}" dt="2021-02-15T06:32:39.343" v="1942"/>
          <ac:inkMkLst>
            <pc:docMk/>
            <pc:sldMk cId="2098904307" sldId="1884"/>
            <ac:inkMk id="72" creationId="{401A0AE2-0C09-42A1-9392-4516242D7579}"/>
          </ac:inkMkLst>
        </pc:inkChg>
        <pc:inkChg chg="add mod">
          <ac:chgData name="Sherif Khattab" userId="c83b1e15-36f3-4f46-aceb-05aac24c545e" providerId="ADAL" clId="{765E29AF-DB58-4025-A9E7-1BD6AAD1841B}" dt="2021-02-15T06:32:47.804" v="1946"/>
          <ac:inkMkLst>
            <pc:docMk/>
            <pc:sldMk cId="2098904307" sldId="1884"/>
            <ac:inkMk id="74" creationId="{2946AB9A-97AE-4ECE-98FA-A0D3BE2C6F4F}"/>
          </ac:inkMkLst>
        </pc:inkChg>
        <pc:inkChg chg="add mod">
          <ac:chgData name="Sherif Khattab" userId="c83b1e15-36f3-4f46-aceb-05aac24c545e" providerId="ADAL" clId="{765E29AF-DB58-4025-A9E7-1BD6AAD1841B}" dt="2021-02-15T06:32:47.804" v="1946"/>
          <ac:inkMkLst>
            <pc:docMk/>
            <pc:sldMk cId="2098904307" sldId="1884"/>
            <ac:inkMk id="75" creationId="{852BC984-1E18-48A0-831B-8ADE59C49DEA}"/>
          </ac:inkMkLst>
        </pc:inkChg>
        <pc:inkChg chg="add mod">
          <ac:chgData name="Sherif Khattab" userId="c83b1e15-36f3-4f46-aceb-05aac24c545e" providerId="ADAL" clId="{765E29AF-DB58-4025-A9E7-1BD6AAD1841B}" dt="2021-02-15T06:32:47.804" v="1946"/>
          <ac:inkMkLst>
            <pc:docMk/>
            <pc:sldMk cId="2098904307" sldId="1884"/>
            <ac:inkMk id="76" creationId="{35BD2475-9A5B-475C-B6DA-5CC5DE3D75E2}"/>
          </ac:inkMkLst>
        </pc:inkChg>
        <pc:inkChg chg="add mod">
          <ac:chgData name="Sherif Khattab" userId="c83b1e15-36f3-4f46-aceb-05aac24c545e" providerId="ADAL" clId="{765E29AF-DB58-4025-A9E7-1BD6AAD1841B}" dt="2021-02-15T06:32:53.932" v="1949"/>
          <ac:inkMkLst>
            <pc:docMk/>
            <pc:sldMk cId="2098904307" sldId="1884"/>
            <ac:inkMk id="78" creationId="{C516AD41-D435-433B-958F-A10B4D46C81A}"/>
          </ac:inkMkLst>
        </pc:inkChg>
        <pc:inkChg chg="add mod">
          <ac:chgData name="Sherif Khattab" userId="c83b1e15-36f3-4f46-aceb-05aac24c545e" providerId="ADAL" clId="{765E29AF-DB58-4025-A9E7-1BD6AAD1841B}" dt="2021-02-15T06:32:53.932" v="1949"/>
          <ac:inkMkLst>
            <pc:docMk/>
            <pc:sldMk cId="2098904307" sldId="1884"/>
            <ac:inkMk id="79" creationId="{CD36E524-5923-4447-814B-CB29DFB744CB}"/>
          </ac:inkMkLst>
        </pc:inkChg>
        <pc:inkChg chg="add del">
          <ac:chgData name="Sherif Khattab" userId="c83b1e15-36f3-4f46-aceb-05aac24c545e" providerId="ADAL" clId="{765E29AF-DB58-4025-A9E7-1BD6AAD1841B}" dt="2021-02-15T06:33:08.750" v="1951" actId="9405"/>
          <ac:inkMkLst>
            <pc:docMk/>
            <pc:sldMk cId="2098904307" sldId="1884"/>
            <ac:inkMk id="81" creationId="{9E736017-4654-4C08-885A-8D9FDBB16891}"/>
          </ac:inkMkLst>
        </pc:inkChg>
        <pc:inkChg chg="add del">
          <ac:chgData name="Sherif Khattab" userId="c83b1e15-36f3-4f46-aceb-05aac24c545e" providerId="ADAL" clId="{765E29AF-DB58-4025-A9E7-1BD6AAD1841B}" dt="2021-02-15T06:39:58.516" v="2081"/>
          <ac:inkMkLst>
            <pc:docMk/>
            <pc:sldMk cId="2098904307" sldId="1884"/>
            <ac:inkMk id="82" creationId="{D7F5426C-9AF4-4B40-BE31-0212E2015CE6}"/>
          </ac:inkMkLst>
        </pc:inkChg>
        <pc:inkChg chg="add">
          <ac:chgData name="Sherif Khattab" userId="c83b1e15-36f3-4f46-aceb-05aac24c545e" providerId="ADAL" clId="{765E29AF-DB58-4025-A9E7-1BD6AAD1841B}" dt="2021-02-15T06:33:21.780" v="1954" actId="9405"/>
          <ac:inkMkLst>
            <pc:docMk/>
            <pc:sldMk cId="2098904307" sldId="1884"/>
            <ac:inkMk id="83" creationId="{CE737AF8-F0AB-424D-A18F-AD8DCFAE815A}"/>
          </ac:inkMkLst>
        </pc:inkChg>
        <pc:inkChg chg="add mod">
          <ac:chgData name="Sherif Khattab" userId="c83b1e15-36f3-4f46-aceb-05aac24c545e" providerId="ADAL" clId="{765E29AF-DB58-4025-A9E7-1BD6AAD1841B}" dt="2021-02-15T06:40:03.813" v="2095"/>
          <ac:inkMkLst>
            <pc:docMk/>
            <pc:sldMk cId="2098904307" sldId="1884"/>
            <ac:inkMk id="84" creationId="{CD8338C9-EB6E-4961-AAFA-87E0760C9FB6}"/>
          </ac:inkMkLst>
        </pc:inkChg>
        <pc:inkChg chg="add mod">
          <ac:chgData name="Sherif Khattab" userId="c83b1e15-36f3-4f46-aceb-05aac24c545e" providerId="ADAL" clId="{765E29AF-DB58-4025-A9E7-1BD6AAD1841B}" dt="2021-02-15T06:40:03.813" v="2095"/>
          <ac:inkMkLst>
            <pc:docMk/>
            <pc:sldMk cId="2098904307" sldId="1884"/>
            <ac:inkMk id="85" creationId="{F19C7183-FDFD-47EA-A763-EED8D646A04D}"/>
          </ac:inkMkLst>
        </pc:inkChg>
        <pc:inkChg chg="add mod">
          <ac:chgData name="Sherif Khattab" userId="c83b1e15-36f3-4f46-aceb-05aac24c545e" providerId="ADAL" clId="{765E29AF-DB58-4025-A9E7-1BD6AAD1841B}" dt="2021-02-15T06:40:03.813" v="2095"/>
          <ac:inkMkLst>
            <pc:docMk/>
            <pc:sldMk cId="2098904307" sldId="1884"/>
            <ac:inkMk id="86" creationId="{86AA3361-9D24-47C0-A821-CDA9E83560EA}"/>
          </ac:inkMkLst>
        </pc:inkChg>
        <pc:inkChg chg="add mod">
          <ac:chgData name="Sherif Khattab" userId="c83b1e15-36f3-4f46-aceb-05aac24c545e" providerId="ADAL" clId="{765E29AF-DB58-4025-A9E7-1BD6AAD1841B}" dt="2021-02-15T06:40:03.813" v="2095"/>
          <ac:inkMkLst>
            <pc:docMk/>
            <pc:sldMk cId="2098904307" sldId="1884"/>
            <ac:inkMk id="87" creationId="{43A2C6D8-9F20-4184-A631-90AB2894FE6C}"/>
          </ac:inkMkLst>
        </pc:inkChg>
        <pc:inkChg chg="add mod">
          <ac:chgData name="Sherif Khattab" userId="c83b1e15-36f3-4f46-aceb-05aac24c545e" providerId="ADAL" clId="{765E29AF-DB58-4025-A9E7-1BD6AAD1841B}" dt="2021-02-15T06:40:05.199" v="2098"/>
          <ac:inkMkLst>
            <pc:docMk/>
            <pc:sldMk cId="2098904307" sldId="1884"/>
            <ac:inkMk id="89" creationId="{9D23C320-9499-46EB-8356-7C5B780E8E28}"/>
          </ac:inkMkLst>
        </pc:inkChg>
        <pc:inkChg chg="add mod">
          <ac:chgData name="Sherif Khattab" userId="c83b1e15-36f3-4f46-aceb-05aac24c545e" providerId="ADAL" clId="{765E29AF-DB58-4025-A9E7-1BD6AAD1841B}" dt="2021-02-15T06:40:05.199" v="2098"/>
          <ac:inkMkLst>
            <pc:docMk/>
            <pc:sldMk cId="2098904307" sldId="1884"/>
            <ac:inkMk id="90" creationId="{575950F3-486E-480B-A5EB-EAEA0428F37D}"/>
          </ac:inkMkLst>
        </pc:inkChg>
        <pc:inkChg chg="add mod">
          <ac:chgData name="Sherif Khattab" userId="c83b1e15-36f3-4f46-aceb-05aac24c545e" providerId="ADAL" clId="{765E29AF-DB58-4025-A9E7-1BD6AAD1841B}" dt="2021-02-15T06:42:20.640" v="2205"/>
          <ac:inkMkLst>
            <pc:docMk/>
            <pc:sldMk cId="2098904307" sldId="1884"/>
            <ac:inkMk id="104" creationId="{246E1CC7-FD80-44B6-BAF1-2CC3284BF4CF}"/>
          </ac:inkMkLst>
        </pc:inkChg>
        <pc:inkChg chg="add mod">
          <ac:chgData name="Sherif Khattab" userId="c83b1e15-36f3-4f46-aceb-05aac24c545e" providerId="ADAL" clId="{765E29AF-DB58-4025-A9E7-1BD6AAD1841B}" dt="2021-02-15T06:42:20.640" v="2205"/>
          <ac:inkMkLst>
            <pc:docMk/>
            <pc:sldMk cId="2098904307" sldId="1884"/>
            <ac:inkMk id="105" creationId="{BF92EE4E-8F68-4B9E-827A-C46C7DD8E111}"/>
          </ac:inkMkLst>
        </pc:inkChg>
        <pc:inkChg chg="add mod">
          <ac:chgData name="Sherif Khattab" userId="c83b1e15-36f3-4f46-aceb-05aac24c545e" providerId="ADAL" clId="{765E29AF-DB58-4025-A9E7-1BD6AAD1841B}" dt="2021-02-15T06:42:20.640" v="2205"/>
          <ac:inkMkLst>
            <pc:docMk/>
            <pc:sldMk cId="2098904307" sldId="1884"/>
            <ac:inkMk id="106" creationId="{1D9D1672-E233-48F2-A191-DCD88DA4E872}"/>
          </ac:inkMkLst>
        </pc:inkChg>
        <pc:inkChg chg="add mod">
          <ac:chgData name="Sherif Khattab" userId="c83b1e15-36f3-4f46-aceb-05aac24c545e" providerId="ADAL" clId="{765E29AF-DB58-4025-A9E7-1BD6AAD1841B}" dt="2021-02-15T06:42:20.640" v="2205"/>
          <ac:inkMkLst>
            <pc:docMk/>
            <pc:sldMk cId="2098904307" sldId="1884"/>
            <ac:inkMk id="107" creationId="{B1C69F85-1D12-4671-9613-738F88CF7351}"/>
          </ac:inkMkLst>
        </pc:inkChg>
        <pc:inkChg chg="add mod">
          <ac:chgData name="Sherif Khattab" userId="c83b1e15-36f3-4f46-aceb-05aac24c545e" providerId="ADAL" clId="{765E29AF-DB58-4025-A9E7-1BD6AAD1841B}" dt="2021-02-15T06:42:20.640" v="2205"/>
          <ac:inkMkLst>
            <pc:docMk/>
            <pc:sldMk cId="2098904307" sldId="1884"/>
            <ac:inkMk id="108" creationId="{3D34BFDE-D182-4613-BDD7-14BEDD765751}"/>
          </ac:inkMkLst>
        </pc:inkChg>
        <pc:inkChg chg="add mod">
          <ac:chgData name="Sherif Khattab" userId="c83b1e15-36f3-4f46-aceb-05aac24c545e" providerId="ADAL" clId="{765E29AF-DB58-4025-A9E7-1BD6AAD1841B}" dt="2021-02-15T06:42:20.640" v="2205"/>
          <ac:inkMkLst>
            <pc:docMk/>
            <pc:sldMk cId="2098904307" sldId="1884"/>
            <ac:inkMk id="109" creationId="{E196E728-8691-461A-8096-75B52E42E6F0}"/>
          </ac:inkMkLst>
        </pc:inkChg>
        <pc:inkChg chg="add mod">
          <ac:chgData name="Sherif Khattab" userId="c83b1e15-36f3-4f46-aceb-05aac24c545e" providerId="ADAL" clId="{765E29AF-DB58-4025-A9E7-1BD6AAD1841B}" dt="2021-02-15T06:42:20.640" v="2205"/>
          <ac:inkMkLst>
            <pc:docMk/>
            <pc:sldMk cId="2098904307" sldId="1884"/>
            <ac:inkMk id="110" creationId="{FAD5766F-67FF-4FBB-93C4-3BF70B8439D3}"/>
          </ac:inkMkLst>
        </pc:inkChg>
        <pc:inkChg chg="add mod">
          <ac:chgData name="Sherif Khattab" userId="c83b1e15-36f3-4f46-aceb-05aac24c545e" providerId="ADAL" clId="{765E29AF-DB58-4025-A9E7-1BD6AAD1841B}" dt="2021-02-15T06:42:20.640" v="2205"/>
          <ac:inkMkLst>
            <pc:docMk/>
            <pc:sldMk cId="2098904307" sldId="1884"/>
            <ac:inkMk id="111" creationId="{650E1D13-0B4E-4A84-86DE-F3FDAB7D0EC1}"/>
          </ac:inkMkLst>
        </pc:inkChg>
        <pc:inkChg chg="add mod">
          <ac:chgData name="Sherif Khattab" userId="c83b1e15-36f3-4f46-aceb-05aac24c545e" providerId="ADAL" clId="{765E29AF-DB58-4025-A9E7-1BD6AAD1841B}" dt="2021-02-15T06:42:20.640" v="2205"/>
          <ac:inkMkLst>
            <pc:docMk/>
            <pc:sldMk cId="2098904307" sldId="1884"/>
            <ac:inkMk id="112" creationId="{281CAFBA-B135-47AC-8AE8-8EE6FC4366C1}"/>
          </ac:inkMkLst>
        </pc:inkChg>
        <pc:inkChg chg="add mod">
          <ac:chgData name="Sherif Khattab" userId="c83b1e15-36f3-4f46-aceb-05aac24c545e" providerId="ADAL" clId="{765E29AF-DB58-4025-A9E7-1BD6AAD1841B}" dt="2021-02-15T06:42:20.640" v="2205"/>
          <ac:inkMkLst>
            <pc:docMk/>
            <pc:sldMk cId="2098904307" sldId="1884"/>
            <ac:inkMk id="113" creationId="{ACC7B214-95F6-459F-87A5-14A56D0C6151}"/>
          </ac:inkMkLst>
        </pc:inkChg>
        <pc:inkChg chg="add mod">
          <ac:chgData name="Sherif Khattab" userId="c83b1e15-36f3-4f46-aceb-05aac24c545e" providerId="ADAL" clId="{765E29AF-DB58-4025-A9E7-1BD6AAD1841B}" dt="2021-02-15T06:42:20.640" v="2205"/>
          <ac:inkMkLst>
            <pc:docMk/>
            <pc:sldMk cId="2098904307" sldId="1884"/>
            <ac:inkMk id="114" creationId="{FCF1BE6C-2E49-489E-B2C0-B18A2685CA14}"/>
          </ac:inkMkLst>
        </pc:inkChg>
        <pc:inkChg chg="add mod">
          <ac:chgData name="Sherif Khattab" userId="c83b1e15-36f3-4f46-aceb-05aac24c545e" providerId="ADAL" clId="{765E29AF-DB58-4025-A9E7-1BD6AAD1841B}" dt="2021-02-15T06:43:30.090" v="2250"/>
          <ac:inkMkLst>
            <pc:docMk/>
            <pc:sldMk cId="2098904307" sldId="1884"/>
            <ac:inkMk id="116" creationId="{2BE24F47-B34C-4AAB-949B-36CC81C1BBB8}"/>
          </ac:inkMkLst>
        </pc:inkChg>
        <pc:inkChg chg="add mod">
          <ac:chgData name="Sherif Khattab" userId="c83b1e15-36f3-4f46-aceb-05aac24c545e" providerId="ADAL" clId="{765E29AF-DB58-4025-A9E7-1BD6AAD1841B}" dt="2021-02-15T06:43:30.090" v="2250"/>
          <ac:inkMkLst>
            <pc:docMk/>
            <pc:sldMk cId="2098904307" sldId="1884"/>
            <ac:inkMk id="117" creationId="{04E3CFB8-1730-445A-A114-BE99ADF6BA73}"/>
          </ac:inkMkLst>
        </pc:inkChg>
        <pc:inkChg chg="add">
          <ac:chgData name="Sherif Khattab" userId="c83b1e15-36f3-4f46-aceb-05aac24c545e" providerId="ADAL" clId="{765E29AF-DB58-4025-A9E7-1BD6AAD1841B}" dt="2021-02-15T06:44:58.927" v="2280" actId="9405"/>
          <ac:inkMkLst>
            <pc:docMk/>
            <pc:sldMk cId="2098904307" sldId="1884"/>
            <ac:inkMk id="119" creationId="{50AF1B27-78F5-43C9-8A78-75290F7978B4}"/>
          </ac:inkMkLst>
        </pc:inkChg>
        <pc:inkChg chg="add mod">
          <ac:chgData name="Sherif Khattab" userId="c83b1e15-36f3-4f46-aceb-05aac24c545e" providerId="ADAL" clId="{765E29AF-DB58-4025-A9E7-1BD6AAD1841B}" dt="2021-02-15T06:45:02.357" v="2287"/>
          <ac:inkMkLst>
            <pc:docMk/>
            <pc:sldMk cId="2098904307" sldId="1884"/>
            <ac:inkMk id="120" creationId="{C0256A3B-72B2-4AF8-93CA-D59DC82BC2CF}"/>
          </ac:inkMkLst>
        </pc:inkChg>
        <pc:inkChg chg="add mod">
          <ac:chgData name="Sherif Khattab" userId="c83b1e15-36f3-4f46-aceb-05aac24c545e" providerId="ADAL" clId="{765E29AF-DB58-4025-A9E7-1BD6AAD1841B}" dt="2021-02-15T06:45:02.357" v="2287"/>
          <ac:inkMkLst>
            <pc:docMk/>
            <pc:sldMk cId="2098904307" sldId="1884"/>
            <ac:inkMk id="121" creationId="{6245F83E-22C6-47D9-969C-356350205749}"/>
          </ac:inkMkLst>
        </pc:inkChg>
        <pc:inkChg chg="add mod">
          <ac:chgData name="Sherif Khattab" userId="c83b1e15-36f3-4f46-aceb-05aac24c545e" providerId="ADAL" clId="{765E29AF-DB58-4025-A9E7-1BD6AAD1841B}" dt="2021-02-15T06:45:02.357" v="2287"/>
          <ac:inkMkLst>
            <pc:docMk/>
            <pc:sldMk cId="2098904307" sldId="1884"/>
            <ac:inkMk id="122" creationId="{1D04F5AC-5FBA-44BB-A48A-DC91C7F9B5C7}"/>
          </ac:inkMkLst>
        </pc:inkChg>
        <pc:inkChg chg="add mod">
          <ac:chgData name="Sherif Khattab" userId="c83b1e15-36f3-4f46-aceb-05aac24c545e" providerId="ADAL" clId="{765E29AF-DB58-4025-A9E7-1BD6AAD1841B}" dt="2021-02-15T06:45:02.357" v="2287"/>
          <ac:inkMkLst>
            <pc:docMk/>
            <pc:sldMk cId="2098904307" sldId="1884"/>
            <ac:inkMk id="123" creationId="{9B9C1D52-8799-4DBB-9AA4-000035711A1E}"/>
          </ac:inkMkLst>
        </pc:inkChg>
        <pc:inkChg chg="add mod">
          <ac:chgData name="Sherif Khattab" userId="c83b1e15-36f3-4f46-aceb-05aac24c545e" providerId="ADAL" clId="{765E29AF-DB58-4025-A9E7-1BD6AAD1841B}" dt="2021-02-15T06:45:02.357" v="2287"/>
          <ac:inkMkLst>
            <pc:docMk/>
            <pc:sldMk cId="2098904307" sldId="1884"/>
            <ac:inkMk id="124" creationId="{A6314CE5-CC7B-4810-852B-F845927B1AA9}"/>
          </ac:inkMkLst>
        </pc:inkChg>
        <pc:inkChg chg="add mod">
          <ac:chgData name="Sherif Khattab" userId="c83b1e15-36f3-4f46-aceb-05aac24c545e" providerId="ADAL" clId="{765E29AF-DB58-4025-A9E7-1BD6AAD1841B}" dt="2021-02-15T06:45:02.357" v="2287"/>
          <ac:inkMkLst>
            <pc:docMk/>
            <pc:sldMk cId="2098904307" sldId="1884"/>
            <ac:inkMk id="125" creationId="{5E948A7A-9312-4571-A0B5-352F98706C2E}"/>
          </ac:inkMkLst>
        </pc:inkChg>
        <pc:inkChg chg="del mod">
          <ac:chgData name="Sherif Khattab" userId="c83b1e15-36f3-4f46-aceb-05aac24c545e" providerId="ADAL" clId="{765E29AF-DB58-4025-A9E7-1BD6AAD1841B}" dt="2021-02-15T06:39:58.519" v="2083"/>
          <ac:inkMkLst>
            <pc:docMk/>
            <pc:sldMk cId="2098904307" sldId="1884"/>
            <ac:inkMk id="168" creationId="{C5B358AA-20CC-43D2-8160-B274B3C754E2}"/>
          </ac:inkMkLst>
        </pc:inkChg>
        <pc:inkChg chg="del mod">
          <ac:chgData name="Sherif Khattab" userId="c83b1e15-36f3-4f46-aceb-05aac24c545e" providerId="ADAL" clId="{765E29AF-DB58-4025-A9E7-1BD6AAD1841B}" dt="2021-02-15T06:39:58.522" v="2086"/>
          <ac:inkMkLst>
            <pc:docMk/>
            <pc:sldMk cId="2098904307" sldId="1884"/>
            <ac:inkMk id="169" creationId="{B6F74686-8305-4664-826C-14E83CCE3FC5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170" creationId="{C70B9411-AFDA-4A6E-ABEE-2620F04ACC9B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171" creationId="{16591D7D-6816-4506-8C90-7EBBBFC5A77A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175" creationId="{42C1705F-F0F8-4236-8714-F8D1D2F85009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176" creationId="{8505FB99-937A-47AD-9EC6-75C6C38F6995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177" creationId="{F292E68F-6E57-4CE6-B2D1-95AF96C65EF8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178" creationId="{2F8BBEF5-729F-468C-8DA9-121ADE8F85E4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179" creationId="{5EF584C4-4B97-4A67-B2A4-BD1026EC9C66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180" creationId="{A32D0C41-383A-490C-B897-B72B267893CC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181" creationId="{C2C07197-6EE9-457F-8FB1-B6EC8E233D72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182" creationId="{5FBFC2E6-B792-40B6-B2A7-490590A14CEA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183" creationId="{9E742FFA-76B1-4B0B-8D0F-525C4C8AB517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187" creationId="{8970B7B1-5771-419C-9C6A-6669DDADB0C8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188" creationId="{F7E6E45B-58E0-4C7D-A2CE-2BA26AB59AB9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189" creationId="{6E591B25-C154-4C78-881F-CBF5A77643D3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190" creationId="{D1097F1A-5C21-4072-8883-098CB95C2199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214" creationId="{C82804DD-E6BF-40DB-8EB3-FB3E5BFFA5FC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240" creationId="{1A36D1CD-D701-40CD-BCCA-25213DD654D9}"/>
          </ac:inkMkLst>
        </pc:inkChg>
        <pc:inkChg chg="del">
          <ac:chgData name="Sherif Khattab" userId="c83b1e15-36f3-4f46-aceb-05aac24c545e" providerId="ADAL" clId="{765E29AF-DB58-4025-A9E7-1BD6AAD1841B}" dt="2021-02-15T06:39:59.865" v="2090"/>
          <ac:inkMkLst>
            <pc:docMk/>
            <pc:sldMk cId="2098904307" sldId="1884"/>
            <ac:inkMk id="257" creationId="{4694796E-BC78-4F8A-8582-CCB3290AFEFC}"/>
          </ac:inkMkLst>
        </pc:inkChg>
        <pc:inkChg chg="del">
          <ac:chgData name="Sherif Khattab" userId="c83b1e15-36f3-4f46-aceb-05aac24c545e" providerId="ADAL" clId="{765E29AF-DB58-4025-A9E7-1BD6AAD1841B}" dt="2021-02-15T06:39:59.865" v="2089"/>
          <ac:inkMkLst>
            <pc:docMk/>
            <pc:sldMk cId="2098904307" sldId="1884"/>
            <ac:inkMk id="258" creationId="{9F5DAE0C-737C-40DF-85EE-2F3916C2E0C7}"/>
          </ac:inkMkLst>
        </pc:inkChg>
        <pc:inkChg chg="del">
          <ac:chgData name="Sherif Khattab" userId="c83b1e15-36f3-4f46-aceb-05aac24c545e" providerId="ADAL" clId="{765E29AF-DB58-4025-A9E7-1BD6AAD1841B}" dt="2021-02-15T06:39:59.864" v="2088"/>
          <ac:inkMkLst>
            <pc:docMk/>
            <pc:sldMk cId="2098904307" sldId="1884"/>
            <ac:inkMk id="259" creationId="{EE3201B7-6170-4AEA-BB75-D614D47A68DD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269" creationId="{B563CB80-7074-456E-9B79-C22EC047F922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283" creationId="{51F83538-B806-4623-BC44-B09BBD0F726F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284" creationId="{7907F8AF-42DC-4AC8-AF88-C13A378C8133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285" creationId="{F8060B2F-E4A7-42F8-AE29-A718BDBD3345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286" creationId="{08A7370B-A9DF-46DD-A8EB-F4CEAE9036C1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287" creationId="{23FCFE37-7E33-4DBA-85A3-3C24593B9F46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288" creationId="{EF4C96CE-25A9-4EA4-8B1D-EE1AA3EFB681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289" creationId="{079F6919-8C74-41F9-850B-EF66A07F340A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290" creationId="{6854327F-6D22-4DE8-9A16-1D20DE694F07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291" creationId="{272495E9-036F-4134-9970-58C95844A974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292" creationId="{316E0623-F5C7-482A-A67B-2AEFA1288E82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293" creationId="{25034ED0-49C4-484D-8742-231292CE326A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294" creationId="{37DDFA74-1B7C-4D46-B548-8DE6A4EF594E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295" creationId="{EE7220D0-4007-4C6C-98DC-B2DA9BC97351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296" creationId="{B8EBB313-95EF-41B7-9478-DB27E4772254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297" creationId="{0206F00E-A0FE-487C-977C-20B6449FFA08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298" creationId="{B325972E-43F5-4AE9-A043-B8CC22639752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299" creationId="{2FF1A420-DAC0-4456-BC94-C2BFE8020B0E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300" creationId="{22FCF1C2-4754-46A5-9568-6515E8ACC914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301" creationId="{AA1573B3-9694-4253-80A4-120B620DA89D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302" creationId="{AFB472CD-7C65-4B26-BAD0-3991F18A21C0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303" creationId="{1883FC01-D9C9-4FAC-B0FD-9017DFA3DA30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304" creationId="{7E780013-D77A-4895-8A3D-819DDA78537E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305" creationId="{9190F79C-8290-404B-AFC4-1A2CEA015E1C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306" creationId="{00F6EE67-F300-44BA-9AB9-FD292311BD38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07" creationId="{CDC19936-A384-43DD-A726-9F3788517A69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08" creationId="{347CE7D6-5D97-4F91-BD80-042278710ABF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309" creationId="{F2925C7F-4460-42F4-B7C5-E74FF3ACD0C9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10" creationId="{52A5DDB3-7712-4EC1-B03D-7582F027A248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311" creationId="{017D5CE8-2E18-4B20-B678-05F717E32EEC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312" creationId="{BB499FB2-FD26-4413-8F59-D5A2A650F39A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313" creationId="{F02BA883-2EF6-468E-97C9-84647106744B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314" creationId="{3572D001-F2DF-4033-87F4-4B474BEB73E3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315" creationId="{8F7EDAEB-8AFA-4B3D-A537-1CE682E8A7E5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316" creationId="{763742FD-428D-4BFC-AE82-DE2854972448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17" creationId="{B1624A40-190E-4B28-92B5-F74A239D7995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318" creationId="{3FC3D37D-E035-4EA9-BA27-7FF0CBD29690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319" creationId="{0BBC8464-7ECF-4DC9-8336-500521B0116F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320" creationId="{3E920951-3C72-4F2D-B918-69B9A2B4C535}"/>
          </ac:inkMkLst>
        </pc:inkChg>
        <pc:inkChg chg="del">
          <ac:chgData name="Sherif Khattab" userId="c83b1e15-36f3-4f46-aceb-05aac24c545e" providerId="ADAL" clId="{765E29AF-DB58-4025-A9E7-1BD6AAD1841B}" dt="2021-02-15T06:33:12.279" v="1952" actId="478"/>
          <ac:inkMkLst>
            <pc:docMk/>
            <pc:sldMk cId="2098904307" sldId="1884"/>
            <ac:inkMk id="322" creationId="{8C49738C-3F72-4EFD-84A4-AB52A29AC39B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28" creationId="{17250612-26F5-4A27-92C3-92DC8447D2C3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29" creationId="{FD39F39B-084B-4869-A90D-F601C86B6186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30" creationId="{FC2D7FAD-B5D9-4610-BDC4-4EA9D35646D5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31" creationId="{6E41AB50-ECA5-4457-AAE0-FB39F00918C7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32" creationId="{09185062-EA2E-41E4-BB61-8FA3B56D290B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33" creationId="{3C121EE1-2DBB-4E7D-9DBB-B2A57824E470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34" creationId="{DDE05396-F9C2-43BB-95AB-263AE4DFBA1B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35" creationId="{2DA84CEA-B1C8-45FA-A513-7585A9E6696B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36" creationId="{7639FF25-CCC5-449C-BE60-3C3CB3D2BD0B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37" creationId="{CDD7849A-7175-4CE3-A4DB-69A681DB6286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38" creationId="{7496A0A3-9FE9-48A4-8ACB-EC4294AAE76B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39" creationId="{D04DB690-99A8-4A2C-9F52-E9A4DA88201E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40" creationId="{481EE306-3C79-44BF-A8DB-D247FF67299E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41" creationId="{1917E9A3-5DAD-476B-B5A8-80CAD86FA38C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42" creationId="{812D90A3-ABE6-49A4-B155-B6482907150B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43" creationId="{E32ADB53-0881-4D12-94CB-4B623CD6FC79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44" creationId="{B6E9A239-CE72-4CFA-BFC3-0255641BE57F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45" creationId="{22A6A9DB-827E-4A56-9855-904988C3A26D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46" creationId="{19E27991-4813-453E-BAF5-7B8E3B0491BC}"/>
          </ac:inkMkLst>
        </pc:inkChg>
        <pc:inkChg chg="add del mod">
          <ac:chgData name="Sherif Khattab" userId="c83b1e15-36f3-4f46-aceb-05aac24c545e" providerId="ADAL" clId="{765E29AF-DB58-4025-A9E7-1BD6AAD1841B}" dt="2021-02-15T06:42:14.264" v="2188"/>
          <ac:inkMkLst>
            <pc:docMk/>
            <pc:sldMk cId="2098904307" sldId="1884"/>
            <ac:inkMk id="347" creationId="{0FD77EE9-B3DE-434E-8DFE-DAE870EB785A}"/>
          </ac:inkMkLst>
        </pc:inkChg>
        <pc:inkChg chg="add del mod">
          <ac:chgData name="Sherif Khattab" userId="c83b1e15-36f3-4f46-aceb-05aac24c545e" providerId="ADAL" clId="{765E29AF-DB58-4025-A9E7-1BD6AAD1841B}" dt="2021-02-15T06:42:14.263" v="2181"/>
          <ac:inkMkLst>
            <pc:docMk/>
            <pc:sldMk cId="2098904307" sldId="1884"/>
            <ac:inkMk id="348" creationId="{87B1DAE6-FD19-4327-9D0B-499F56E041EE}"/>
          </ac:inkMkLst>
        </pc:inkChg>
        <pc:inkChg chg="add del mod">
          <ac:chgData name="Sherif Khattab" userId="c83b1e15-36f3-4f46-aceb-05aac24c545e" providerId="ADAL" clId="{765E29AF-DB58-4025-A9E7-1BD6AAD1841B}" dt="2021-02-15T06:42:14.262" v="2178"/>
          <ac:inkMkLst>
            <pc:docMk/>
            <pc:sldMk cId="2098904307" sldId="1884"/>
            <ac:inkMk id="349" creationId="{2A95173B-83C7-4858-B266-A7D3DBB45B0E}"/>
          </ac:inkMkLst>
        </pc:inkChg>
        <pc:inkChg chg="add del mod">
          <ac:chgData name="Sherif Khattab" userId="c83b1e15-36f3-4f46-aceb-05aac24c545e" providerId="ADAL" clId="{765E29AF-DB58-4025-A9E7-1BD6AAD1841B}" dt="2021-02-15T06:42:14.264" v="2183"/>
          <ac:inkMkLst>
            <pc:docMk/>
            <pc:sldMk cId="2098904307" sldId="1884"/>
            <ac:inkMk id="350" creationId="{BF08B3FC-32ED-4ADD-ABE4-75362CD87092}"/>
          </ac:inkMkLst>
        </pc:inkChg>
        <pc:inkChg chg="add del mod">
          <ac:chgData name="Sherif Khattab" userId="c83b1e15-36f3-4f46-aceb-05aac24c545e" providerId="ADAL" clId="{765E29AF-DB58-4025-A9E7-1BD6AAD1841B}" dt="2021-02-15T06:42:14.265" v="2189"/>
          <ac:inkMkLst>
            <pc:docMk/>
            <pc:sldMk cId="2098904307" sldId="1884"/>
            <ac:inkMk id="351" creationId="{A76FC96E-5569-41F7-8D1F-A1F52FB939DA}"/>
          </ac:inkMkLst>
        </pc:inkChg>
        <pc:inkChg chg="add del mod">
          <ac:chgData name="Sherif Khattab" userId="c83b1e15-36f3-4f46-aceb-05aac24c545e" providerId="ADAL" clId="{765E29AF-DB58-4025-A9E7-1BD6AAD1841B}" dt="2021-02-15T06:42:14.263" v="2179"/>
          <ac:inkMkLst>
            <pc:docMk/>
            <pc:sldMk cId="2098904307" sldId="1884"/>
            <ac:inkMk id="352" creationId="{B5AE2D32-31BE-4AEF-954C-B5939EBC412D}"/>
          </ac:inkMkLst>
        </pc:inkChg>
        <pc:inkChg chg="add del mod">
          <ac:chgData name="Sherif Khattab" userId="c83b1e15-36f3-4f46-aceb-05aac24c545e" providerId="ADAL" clId="{765E29AF-DB58-4025-A9E7-1BD6AAD1841B}" dt="2021-02-15T06:42:14.265" v="2193"/>
          <ac:inkMkLst>
            <pc:docMk/>
            <pc:sldMk cId="2098904307" sldId="1884"/>
            <ac:inkMk id="353" creationId="{49FF28B9-FF68-4C7C-8FEA-20A173CF6CF7}"/>
          </ac:inkMkLst>
        </pc:inkChg>
        <pc:inkChg chg="add del mod">
          <ac:chgData name="Sherif Khattab" userId="c83b1e15-36f3-4f46-aceb-05aac24c545e" providerId="ADAL" clId="{765E29AF-DB58-4025-A9E7-1BD6AAD1841B}" dt="2021-02-15T06:42:14.265" v="2190"/>
          <ac:inkMkLst>
            <pc:docMk/>
            <pc:sldMk cId="2098904307" sldId="1884"/>
            <ac:inkMk id="354" creationId="{73813530-5C71-46F1-9808-98521B135922}"/>
          </ac:inkMkLst>
        </pc:inkChg>
        <pc:inkChg chg="add del mod">
          <ac:chgData name="Sherif Khattab" userId="c83b1e15-36f3-4f46-aceb-05aac24c545e" providerId="ADAL" clId="{765E29AF-DB58-4025-A9E7-1BD6AAD1841B}" dt="2021-02-15T06:42:14.263" v="2180"/>
          <ac:inkMkLst>
            <pc:docMk/>
            <pc:sldMk cId="2098904307" sldId="1884"/>
            <ac:inkMk id="355" creationId="{96BABEA2-FF90-4906-AAC3-86ACD9C7C1F1}"/>
          </ac:inkMkLst>
        </pc:inkChg>
        <pc:inkChg chg="add del mod">
          <ac:chgData name="Sherif Khattab" userId="c83b1e15-36f3-4f46-aceb-05aac24c545e" providerId="ADAL" clId="{765E29AF-DB58-4025-A9E7-1BD6AAD1841B}" dt="2021-02-15T06:42:14.264" v="2184"/>
          <ac:inkMkLst>
            <pc:docMk/>
            <pc:sldMk cId="2098904307" sldId="1884"/>
            <ac:inkMk id="356" creationId="{E3C5F54A-C457-420C-98D2-352B13720439}"/>
          </ac:inkMkLst>
        </pc:inkChg>
        <pc:inkChg chg="add del mod">
          <ac:chgData name="Sherif Khattab" userId="c83b1e15-36f3-4f46-aceb-05aac24c545e" providerId="ADAL" clId="{765E29AF-DB58-4025-A9E7-1BD6AAD1841B}" dt="2021-02-15T06:42:14.265" v="2192"/>
          <ac:inkMkLst>
            <pc:docMk/>
            <pc:sldMk cId="2098904307" sldId="1884"/>
            <ac:inkMk id="357" creationId="{F3F8233A-5346-4575-90F6-823369FFA222}"/>
          </ac:inkMkLst>
        </pc:inkChg>
        <pc:inkChg chg="add del mod">
          <ac:chgData name="Sherif Khattab" userId="c83b1e15-36f3-4f46-aceb-05aac24c545e" providerId="ADAL" clId="{765E29AF-DB58-4025-A9E7-1BD6AAD1841B}" dt="2021-02-15T06:42:14.264" v="2185"/>
          <ac:inkMkLst>
            <pc:docMk/>
            <pc:sldMk cId="2098904307" sldId="1884"/>
            <ac:inkMk id="358" creationId="{92D384FD-5B3D-4F9E-986A-E6784E4F813E}"/>
          </ac:inkMkLst>
        </pc:inkChg>
        <pc:inkChg chg="add del mod">
          <ac:chgData name="Sherif Khattab" userId="c83b1e15-36f3-4f46-aceb-05aac24c545e" providerId="ADAL" clId="{765E29AF-DB58-4025-A9E7-1BD6AAD1841B}" dt="2021-02-15T06:42:14.263" v="2182"/>
          <ac:inkMkLst>
            <pc:docMk/>
            <pc:sldMk cId="2098904307" sldId="1884"/>
            <ac:inkMk id="359" creationId="{A1B7D7D9-C76F-4DEE-89F8-B9FC80157D1D}"/>
          </ac:inkMkLst>
        </pc:inkChg>
        <pc:inkChg chg="add del mod">
          <ac:chgData name="Sherif Khattab" userId="c83b1e15-36f3-4f46-aceb-05aac24c545e" providerId="ADAL" clId="{765E29AF-DB58-4025-A9E7-1BD6AAD1841B}" dt="2021-02-15T06:42:14.265" v="2191"/>
          <ac:inkMkLst>
            <pc:docMk/>
            <pc:sldMk cId="2098904307" sldId="1884"/>
            <ac:inkMk id="360" creationId="{AC785917-B3A0-4B9F-BF41-13CDC7333F97}"/>
          </ac:inkMkLst>
        </pc:inkChg>
        <pc:inkChg chg="add del mod">
          <ac:chgData name="Sherif Khattab" userId="c83b1e15-36f3-4f46-aceb-05aac24c545e" providerId="ADAL" clId="{765E29AF-DB58-4025-A9E7-1BD6AAD1841B}" dt="2021-02-15T06:42:14.264" v="2186"/>
          <ac:inkMkLst>
            <pc:docMk/>
            <pc:sldMk cId="2098904307" sldId="1884"/>
            <ac:inkMk id="361" creationId="{E630B143-9ABA-4004-A9AF-577F6872E258}"/>
          </ac:inkMkLst>
        </pc:inkChg>
        <pc:inkChg chg="add del mod">
          <ac:chgData name="Sherif Khattab" userId="c83b1e15-36f3-4f46-aceb-05aac24c545e" providerId="ADAL" clId="{765E29AF-DB58-4025-A9E7-1BD6AAD1841B}" dt="2021-02-15T06:42:14.264" v="2187"/>
          <ac:inkMkLst>
            <pc:docMk/>
            <pc:sldMk cId="2098904307" sldId="1884"/>
            <ac:inkMk id="362" creationId="{F0237D47-D428-4C7B-9216-D6FE98B2B8DD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6:44:56.796" v="2279"/>
        <pc:sldMkLst>
          <pc:docMk/>
          <pc:sldMk cId="234041170" sldId="1885"/>
        </pc:sldMkLst>
        <pc:spChg chg="add del">
          <ac:chgData name="Sherif Khattab" userId="c83b1e15-36f3-4f46-aceb-05aac24c545e" providerId="ADAL" clId="{765E29AF-DB58-4025-A9E7-1BD6AAD1841B}" dt="2021-02-15T06:34:05.031" v="1960" actId="478"/>
          <ac:spMkLst>
            <pc:docMk/>
            <pc:sldMk cId="234041170" sldId="1885"/>
            <ac:spMk id="3" creationId="{5BE2671A-B9EC-4AB0-BCB5-FF73D37C5220}"/>
          </ac:spMkLst>
        </pc:spChg>
        <pc:grpChg chg="del">
          <ac:chgData name="Sherif Khattab" userId="c83b1e15-36f3-4f46-aceb-05aac24c545e" providerId="ADAL" clId="{765E29AF-DB58-4025-A9E7-1BD6AAD1841B}" dt="2021-02-15T06:35:04.090" v="1969" actId="478"/>
          <ac:grpSpMkLst>
            <pc:docMk/>
            <pc:sldMk cId="234041170" sldId="1885"/>
            <ac:grpSpMk id="77" creationId="{F0F19807-DAEE-41AB-88C5-364C5017B903}"/>
          </ac:grpSpMkLst>
        </pc:grpChg>
        <pc:grpChg chg="mod">
          <ac:chgData name="Sherif Khattab" userId="c83b1e15-36f3-4f46-aceb-05aac24c545e" providerId="ADAL" clId="{765E29AF-DB58-4025-A9E7-1BD6AAD1841B}" dt="2021-02-15T06:35:11.425" v="1973"/>
          <ac:grpSpMkLst>
            <pc:docMk/>
            <pc:sldMk cId="234041170" sldId="1885"/>
            <ac:grpSpMk id="87" creationId="{4F1CE420-555A-41CC-94BF-513BBA1D1AF1}"/>
          </ac:grpSpMkLst>
        </pc:grpChg>
        <pc:grpChg chg="del mod">
          <ac:chgData name="Sherif Khattab" userId="c83b1e15-36f3-4f46-aceb-05aac24c545e" providerId="ADAL" clId="{765E29AF-DB58-4025-A9E7-1BD6AAD1841B}" dt="2021-02-15T06:37:30.912" v="2004"/>
          <ac:grpSpMkLst>
            <pc:docMk/>
            <pc:sldMk cId="234041170" sldId="1885"/>
            <ac:grpSpMk id="108" creationId="{AAA0E1DE-9C3D-46A0-BEFF-E531AACE67C4}"/>
          </ac:grpSpMkLst>
        </pc:grpChg>
        <pc:grpChg chg="mod">
          <ac:chgData name="Sherif Khattab" userId="c83b1e15-36f3-4f46-aceb-05aac24c545e" providerId="ADAL" clId="{765E29AF-DB58-4025-A9E7-1BD6AAD1841B}" dt="2021-02-15T06:37:30.912" v="2004"/>
          <ac:grpSpMkLst>
            <pc:docMk/>
            <pc:sldMk cId="234041170" sldId="1885"/>
            <ac:grpSpMk id="130" creationId="{BBA319E9-FE74-4CFF-9E00-0E97E0A57785}"/>
          </ac:grpSpMkLst>
        </pc:grpChg>
        <pc:grpChg chg="mod">
          <ac:chgData name="Sherif Khattab" userId="c83b1e15-36f3-4f46-aceb-05aac24c545e" providerId="ADAL" clId="{765E29AF-DB58-4025-A9E7-1BD6AAD1841B}" dt="2021-02-15T06:37:30.912" v="2004"/>
          <ac:grpSpMkLst>
            <pc:docMk/>
            <pc:sldMk cId="234041170" sldId="1885"/>
            <ac:grpSpMk id="131" creationId="{BDF8B666-33F6-4CFA-85F5-0827252EE0E1}"/>
          </ac:grpSpMkLst>
        </pc:grpChg>
        <pc:grpChg chg="mod">
          <ac:chgData name="Sherif Khattab" userId="c83b1e15-36f3-4f46-aceb-05aac24c545e" providerId="ADAL" clId="{765E29AF-DB58-4025-A9E7-1BD6AAD1841B}" dt="2021-02-15T06:37:45.079" v="2012"/>
          <ac:grpSpMkLst>
            <pc:docMk/>
            <pc:sldMk cId="234041170" sldId="1885"/>
            <ac:grpSpMk id="135" creationId="{8C67128B-DFD0-4C4D-886B-2527EC734511}"/>
          </ac:grpSpMkLst>
        </pc:grpChg>
        <pc:grpChg chg="mod">
          <ac:chgData name="Sherif Khattab" userId="c83b1e15-36f3-4f46-aceb-05aac24c545e" providerId="ADAL" clId="{765E29AF-DB58-4025-A9E7-1BD6AAD1841B}" dt="2021-02-15T06:37:50.568" v="2018"/>
          <ac:grpSpMkLst>
            <pc:docMk/>
            <pc:sldMk cId="234041170" sldId="1885"/>
            <ac:grpSpMk id="140" creationId="{33794E5B-05D4-46AF-BFDD-29623A0C36A9}"/>
          </ac:grpSpMkLst>
        </pc:grpChg>
        <pc:grpChg chg="mod">
          <ac:chgData name="Sherif Khattab" userId="c83b1e15-36f3-4f46-aceb-05aac24c545e" providerId="ADAL" clId="{765E29AF-DB58-4025-A9E7-1BD6AAD1841B}" dt="2021-02-15T06:37:56.617" v="2031"/>
          <ac:grpSpMkLst>
            <pc:docMk/>
            <pc:sldMk cId="234041170" sldId="1885"/>
            <ac:grpSpMk id="150" creationId="{845ECA19-4322-4005-873C-82D2D6BB1048}"/>
          </ac:grpSpMkLst>
        </pc:grpChg>
        <pc:grpChg chg="mod">
          <ac:chgData name="Sherif Khattab" userId="c83b1e15-36f3-4f46-aceb-05aac24c545e" providerId="ADAL" clId="{765E29AF-DB58-4025-A9E7-1BD6AAD1841B}" dt="2021-02-15T06:37:56.617" v="2031"/>
          <ac:grpSpMkLst>
            <pc:docMk/>
            <pc:sldMk cId="234041170" sldId="1885"/>
            <ac:grpSpMk id="151" creationId="{7837E8A6-66DC-47EA-AEFD-1324E5EF41C3}"/>
          </ac:grpSpMkLst>
        </pc:grpChg>
        <pc:grpChg chg="del mod">
          <ac:chgData name="Sherif Khattab" userId="c83b1e15-36f3-4f46-aceb-05aac24c545e" providerId="ADAL" clId="{765E29AF-DB58-4025-A9E7-1BD6AAD1841B}" dt="2021-02-15T06:42:00.890" v="2165"/>
          <ac:grpSpMkLst>
            <pc:docMk/>
            <pc:sldMk cId="234041170" sldId="1885"/>
            <ac:grpSpMk id="172" creationId="{EE1B129F-5592-4B4F-894F-489065ED2B07}"/>
          </ac:grpSpMkLst>
        </pc:grpChg>
        <pc:grpChg chg="del mod">
          <ac:chgData name="Sherif Khattab" userId="c83b1e15-36f3-4f46-aceb-05aac24c545e" providerId="ADAL" clId="{765E29AF-DB58-4025-A9E7-1BD6AAD1841B}" dt="2021-02-15T06:42:00.890" v="2164"/>
          <ac:grpSpMkLst>
            <pc:docMk/>
            <pc:sldMk cId="234041170" sldId="1885"/>
            <ac:grpSpMk id="173" creationId="{14B847E4-BB8B-4788-99F1-3EBC38E2F896}"/>
          </ac:grpSpMkLst>
        </pc:grpChg>
        <pc:grpChg chg="mod">
          <ac:chgData name="Sherif Khattab" userId="c83b1e15-36f3-4f46-aceb-05aac24c545e" providerId="ADAL" clId="{765E29AF-DB58-4025-A9E7-1BD6AAD1841B}" dt="2021-02-15T06:38:52.685" v="2062"/>
          <ac:grpSpMkLst>
            <pc:docMk/>
            <pc:sldMk cId="234041170" sldId="1885"/>
            <ac:grpSpMk id="186" creationId="{F503EAF0-5479-4685-A3D7-026DF4413AD1}"/>
          </ac:grpSpMkLst>
        </pc:grpChg>
        <pc:grpChg chg="mod">
          <ac:chgData name="Sherif Khattab" userId="c83b1e15-36f3-4f46-aceb-05aac24c545e" providerId="ADAL" clId="{765E29AF-DB58-4025-A9E7-1BD6AAD1841B}" dt="2021-02-15T06:39:36.947" v="2073"/>
          <ac:grpSpMkLst>
            <pc:docMk/>
            <pc:sldMk cId="234041170" sldId="1885"/>
            <ac:grpSpMk id="195" creationId="{EE38983E-F27A-4C16-B044-4EEBC38A0465}"/>
          </ac:grpSpMkLst>
        </pc:grpChg>
        <pc:grpChg chg="mod">
          <ac:chgData name="Sherif Khattab" userId="c83b1e15-36f3-4f46-aceb-05aac24c545e" providerId="ADAL" clId="{765E29AF-DB58-4025-A9E7-1BD6AAD1841B}" dt="2021-02-15T06:39:36.947" v="2073"/>
          <ac:grpSpMkLst>
            <pc:docMk/>
            <pc:sldMk cId="234041170" sldId="1885"/>
            <ac:grpSpMk id="196" creationId="{CA5F7D08-3646-4C90-AC26-580A4A9A96C8}"/>
          </ac:grpSpMkLst>
        </pc:grpChg>
        <pc:grpChg chg="del mod">
          <ac:chgData name="Sherif Khattab" userId="c83b1e15-36f3-4f46-aceb-05aac24c545e" providerId="ADAL" clId="{765E29AF-DB58-4025-A9E7-1BD6AAD1841B}" dt="2021-02-15T06:43:27.481" v="2247"/>
          <ac:grpSpMkLst>
            <pc:docMk/>
            <pc:sldMk cId="234041170" sldId="1885"/>
            <ac:grpSpMk id="199" creationId="{960A1570-712B-4039-8FB2-EA9045B6DEAC}"/>
          </ac:grpSpMkLst>
        </pc:grpChg>
        <pc:grpChg chg="mod">
          <ac:chgData name="Sherif Khattab" userId="c83b1e15-36f3-4f46-aceb-05aac24c545e" providerId="ADAL" clId="{765E29AF-DB58-4025-A9E7-1BD6AAD1841B}" dt="2021-02-15T06:42:07.218" v="2177"/>
          <ac:grpSpMkLst>
            <pc:docMk/>
            <pc:sldMk cId="234041170" sldId="1885"/>
            <ac:grpSpMk id="209" creationId="{7142FEE4-5639-4E64-9AED-6A29B22DB8A2}"/>
          </ac:grpSpMkLst>
        </pc:grpChg>
        <pc:grpChg chg="mod">
          <ac:chgData name="Sherif Khattab" userId="c83b1e15-36f3-4f46-aceb-05aac24c545e" providerId="ADAL" clId="{765E29AF-DB58-4025-A9E7-1BD6AAD1841B}" dt="2021-02-15T06:43:27.481" v="2247"/>
          <ac:grpSpMkLst>
            <pc:docMk/>
            <pc:sldMk cId="234041170" sldId="1885"/>
            <ac:grpSpMk id="212" creationId="{C17967F0-314F-44FA-8B2E-777E56197EAD}"/>
          </ac:grpSpMkLst>
        </pc:grpChg>
        <pc:grpChg chg="mod">
          <ac:chgData name="Sherif Khattab" userId="c83b1e15-36f3-4f46-aceb-05aac24c545e" providerId="ADAL" clId="{765E29AF-DB58-4025-A9E7-1BD6AAD1841B}" dt="2021-02-15T06:44:56.796" v="2279"/>
          <ac:grpSpMkLst>
            <pc:docMk/>
            <pc:sldMk cId="234041170" sldId="1885"/>
            <ac:grpSpMk id="286" creationId="{CF866036-0821-461E-B8D1-502FB483C669}"/>
          </ac:grpSpMkLst>
        </pc:grpChg>
        <pc:grpChg chg="mod">
          <ac:chgData name="Sherif Khattab" userId="c83b1e15-36f3-4f46-aceb-05aac24c545e" providerId="ADAL" clId="{765E29AF-DB58-4025-A9E7-1BD6AAD1841B}" dt="2021-02-15T06:39:32.645" v="2068"/>
          <ac:grpSpMkLst>
            <pc:docMk/>
            <pc:sldMk cId="234041170" sldId="1885"/>
            <ac:grpSpMk id="321" creationId="{1CE0A341-E224-4AA9-BDA3-3E69A2AE6345}"/>
          </ac:grpSpMkLst>
        </pc:grpChg>
        <pc:inkChg chg="add del">
          <ac:chgData name="Sherif Khattab" userId="c83b1e15-36f3-4f46-aceb-05aac24c545e" providerId="ADAL" clId="{765E29AF-DB58-4025-A9E7-1BD6AAD1841B}" dt="2021-02-15T06:34:43.990" v="1967" actId="478"/>
          <ac:inkMkLst>
            <pc:docMk/>
            <pc:sldMk cId="234041170" sldId="1885"/>
            <ac:inkMk id="61" creationId="{A8725875-0F28-4F03-9801-F78CE275AD2D}"/>
          </ac:inkMkLst>
        </pc:inkChg>
        <pc:inkChg chg="del">
          <ac:chgData name="Sherif Khattab" userId="c83b1e15-36f3-4f46-aceb-05aac24c545e" providerId="ADAL" clId="{765E29AF-DB58-4025-A9E7-1BD6AAD1841B}" dt="2021-02-15T06:39:32.637" v="2063"/>
          <ac:inkMkLst>
            <pc:docMk/>
            <pc:sldMk cId="234041170" sldId="1885"/>
            <ac:inkMk id="64" creationId="{DE0AFDEE-D088-42E0-A3C8-7EB930588047}"/>
          </ac:inkMkLst>
        </pc:inkChg>
        <pc:inkChg chg="del mod">
          <ac:chgData name="Sherif Khattab" userId="c83b1e15-36f3-4f46-aceb-05aac24c545e" providerId="ADAL" clId="{765E29AF-DB58-4025-A9E7-1BD6AAD1841B}" dt="2021-02-15T06:39:32.640" v="2065"/>
          <ac:inkMkLst>
            <pc:docMk/>
            <pc:sldMk cId="234041170" sldId="1885"/>
            <ac:inkMk id="65" creationId="{24D8D891-FF32-4A3C-891B-D1A3750DEECC}"/>
          </ac:inkMkLst>
        </pc:inkChg>
        <pc:inkChg chg="del mod">
          <ac:chgData name="Sherif Khattab" userId="c83b1e15-36f3-4f46-aceb-05aac24c545e" providerId="ADAL" clId="{765E29AF-DB58-4025-A9E7-1BD6AAD1841B}" dt="2021-02-15T06:39:32.643" v="2067"/>
          <ac:inkMkLst>
            <pc:docMk/>
            <pc:sldMk cId="234041170" sldId="1885"/>
            <ac:inkMk id="66" creationId="{A3B3DB79-40CE-4A13-97FB-7F3E4188FE68}"/>
          </ac:inkMkLst>
        </pc:inkChg>
        <pc:inkChg chg="add del">
          <ac:chgData name="Sherif Khattab" userId="c83b1e15-36f3-4f46-aceb-05aac24c545e" providerId="ADAL" clId="{765E29AF-DB58-4025-A9E7-1BD6AAD1841B}" dt="2021-02-15T06:34:40.930" v="1966" actId="478"/>
          <ac:inkMkLst>
            <pc:docMk/>
            <pc:sldMk cId="234041170" sldId="1885"/>
            <ac:inkMk id="69" creationId="{8FC769D9-0A2E-42FB-9F89-53CBF4FD6757}"/>
          </ac:inkMkLst>
        </pc:inkChg>
        <pc:inkChg chg="del mod">
          <ac:chgData name="Sherif Khattab" userId="c83b1e15-36f3-4f46-aceb-05aac24c545e" providerId="ADAL" clId="{765E29AF-DB58-4025-A9E7-1BD6AAD1841B}" dt="2021-02-15T06:39:32.642" v="2066"/>
          <ac:inkMkLst>
            <pc:docMk/>
            <pc:sldMk cId="234041170" sldId="1885"/>
            <ac:inkMk id="70" creationId="{4DCB4307-5C61-4B7A-894A-21BEAF87381A}"/>
          </ac:inkMkLst>
        </pc:inkChg>
        <pc:inkChg chg="add del">
          <ac:chgData name="Sherif Khattab" userId="c83b1e15-36f3-4f46-aceb-05aac24c545e" providerId="ADAL" clId="{765E29AF-DB58-4025-A9E7-1BD6AAD1841B}" dt="2021-02-15T06:39:39.037" v="2074"/>
          <ac:inkMkLst>
            <pc:docMk/>
            <pc:sldMk cId="234041170" sldId="1885"/>
            <ac:inkMk id="81" creationId="{4562F6AC-D7F1-4A77-8F5A-B7034F44DB48}"/>
          </ac:inkMkLst>
        </pc:inkChg>
        <pc:inkChg chg="del">
          <ac:chgData name="Sherif Khattab" userId="c83b1e15-36f3-4f46-aceb-05aac24c545e" providerId="ADAL" clId="{765E29AF-DB58-4025-A9E7-1BD6AAD1841B}" dt="2021-02-15T06:33:38.349" v="1956" actId="478"/>
          <ac:inkMkLst>
            <pc:docMk/>
            <pc:sldMk cId="234041170" sldId="1885"/>
            <ac:inkMk id="82" creationId="{D7F5426C-9AF4-4B40-BE31-0212E2015CE6}"/>
          </ac:inkMkLst>
        </pc:inkChg>
        <pc:inkChg chg="del mod">
          <ac:chgData name="Sherif Khattab" userId="c83b1e15-36f3-4f46-aceb-05aac24c545e" providerId="ADAL" clId="{765E29AF-DB58-4025-A9E7-1BD6AAD1841B}" dt="2021-02-15T06:34:37.201" v="1965" actId="478"/>
          <ac:inkMkLst>
            <pc:docMk/>
            <pc:sldMk cId="234041170" sldId="1885"/>
            <ac:inkMk id="83" creationId="{CE737AF8-F0AB-424D-A18F-AD8DCFAE815A}"/>
          </ac:inkMkLst>
        </pc:inkChg>
        <pc:inkChg chg="add mod">
          <ac:chgData name="Sherif Khattab" userId="c83b1e15-36f3-4f46-aceb-05aac24c545e" providerId="ADAL" clId="{765E29AF-DB58-4025-A9E7-1BD6AAD1841B}" dt="2021-02-15T06:35:11.425" v="1973"/>
          <ac:inkMkLst>
            <pc:docMk/>
            <pc:sldMk cId="234041170" sldId="1885"/>
            <ac:inkMk id="84" creationId="{CFC56390-4F4A-4B3B-9008-68458EC8B00B}"/>
          </ac:inkMkLst>
        </pc:inkChg>
        <pc:inkChg chg="add mod">
          <ac:chgData name="Sherif Khattab" userId="c83b1e15-36f3-4f46-aceb-05aac24c545e" providerId="ADAL" clId="{765E29AF-DB58-4025-A9E7-1BD6AAD1841B}" dt="2021-02-15T06:35:11.425" v="1973"/>
          <ac:inkMkLst>
            <pc:docMk/>
            <pc:sldMk cId="234041170" sldId="1885"/>
            <ac:inkMk id="85" creationId="{CA8ABF1D-CCBF-4437-B06A-0892E65C3190}"/>
          </ac:inkMkLst>
        </pc:inkChg>
        <pc:inkChg chg="add mod">
          <ac:chgData name="Sherif Khattab" userId="c83b1e15-36f3-4f46-aceb-05aac24c545e" providerId="ADAL" clId="{765E29AF-DB58-4025-A9E7-1BD6AAD1841B}" dt="2021-02-15T06:35:11.425" v="1973"/>
          <ac:inkMkLst>
            <pc:docMk/>
            <pc:sldMk cId="234041170" sldId="1885"/>
            <ac:inkMk id="86" creationId="{48BD6B70-A3E8-4813-874B-A3BC589C748E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88" creationId="{D323872E-2EBE-4E48-B709-34F51034E626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89" creationId="{B3547380-FD72-4AA9-9F45-3DB33653AC69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90" creationId="{63B3A0A9-D685-405E-B45A-3B6CCF52546A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02" creationId="{A26DE87B-6BEE-47FD-B2EC-D8FC0503893F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04" creationId="{0BD13655-B81E-4C5C-97F6-3B82BDE319BC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05" creationId="{98F407E1-F304-465D-BC9D-05FFC2E6D7CE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06" creationId="{9E1EB871-761D-458B-BA4A-B68390EDFC1D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07" creationId="{6F177E67-FD76-4FC3-ACCF-2A3F5E7F23A4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09" creationId="{ADCD6C49-C1B7-4DED-B7B3-EF52A75AFE0D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10" creationId="{63BBD423-7076-4DAD-80B4-37ADDEAA4AB8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11" creationId="{E0B376FA-B878-4A8F-9765-657546D97A6C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12" creationId="{713E92E4-1BD2-4146-8D41-D79E5E098544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13" creationId="{95222338-B047-4577-90C9-D2173A844F52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14" creationId="{435D9AC1-33F3-4CC9-A292-5C7676ECC6CA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15" creationId="{21E3ED0B-C486-4CCD-A4ED-736A844CD0E1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16" creationId="{A2AABA48-8E2A-4DA8-886D-6E8D7283C955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17" creationId="{131B64AD-1B3D-4F86-BF15-62C10F54D462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18" creationId="{1F03A1E7-794D-4145-891C-E6E56BDC4CD8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19" creationId="{AD0AEE31-1CFD-40EF-8993-A7AD3EFBED5B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20" creationId="{5BF6D582-022C-4DD7-BB85-1638C505E7E4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21" creationId="{ABFC9781-AD96-446C-8EAD-431549867DA6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22" creationId="{09F57B5F-5F11-4D31-AE04-6C577E84B751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23" creationId="{27BAF34B-5B88-4684-B91B-1B206C90AE37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24" creationId="{C8657EF8-8A08-4C0D-AD4C-8AAD061D6F87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25" creationId="{0D252078-07FC-41C4-B799-C79A1F8B7F6C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26" creationId="{FB1D623E-AE1D-4F81-88C5-04140909A43C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27" creationId="{DE5CB795-711F-45D1-BD4D-96696403E093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28" creationId="{287B2686-A443-426C-BBC9-79487F7A3B13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29" creationId="{9707FFA8-9665-4459-8B51-F55D7BC39151}"/>
          </ac:inkMkLst>
        </pc:inkChg>
        <pc:inkChg chg="add mod">
          <ac:chgData name="Sherif Khattab" userId="c83b1e15-36f3-4f46-aceb-05aac24c545e" providerId="ADAL" clId="{765E29AF-DB58-4025-A9E7-1BD6AAD1841B}" dt="2021-02-15T06:37:45.079" v="2012"/>
          <ac:inkMkLst>
            <pc:docMk/>
            <pc:sldMk cId="234041170" sldId="1885"/>
            <ac:inkMk id="132" creationId="{1F202749-74EA-4BF2-8882-CA93DD6AA768}"/>
          </ac:inkMkLst>
        </pc:inkChg>
        <pc:inkChg chg="add mod">
          <ac:chgData name="Sherif Khattab" userId="c83b1e15-36f3-4f46-aceb-05aac24c545e" providerId="ADAL" clId="{765E29AF-DB58-4025-A9E7-1BD6AAD1841B}" dt="2021-02-15T06:37:45.079" v="2012"/>
          <ac:inkMkLst>
            <pc:docMk/>
            <pc:sldMk cId="234041170" sldId="1885"/>
            <ac:inkMk id="133" creationId="{D58FC6FB-0B18-4297-A4E3-BDEDBD0E89E8}"/>
          </ac:inkMkLst>
        </pc:inkChg>
        <pc:inkChg chg="add del mod">
          <ac:chgData name="Sherif Khattab" userId="c83b1e15-36f3-4f46-aceb-05aac24c545e" providerId="ADAL" clId="{765E29AF-DB58-4025-A9E7-1BD6AAD1841B}" dt="2021-02-15T06:37:45.079" v="2012"/>
          <ac:inkMkLst>
            <pc:docMk/>
            <pc:sldMk cId="234041170" sldId="1885"/>
            <ac:inkMk id="134" creationId="{09FE03EF-C37D-4EC4-A07F-FDDE507EBA8F}"/>
          </ac:inkMkLst>
        </pc:inkChg>
        <pc:inkChg chg="add del">
          <ac:chgData name="Sherif Khattab" userId="c83b1e15-36f3-4f46-aceb-05aac24c545e" providerId="ADAL" clId="{765E29AF-DB58-4025-A9E7-1BD6AAD1841B}" dt="2021-02-15T06:37:44.857" v="2010" actId="9405"/>
          <ac:inkMkLst>
            <pc:docMk/>
            <pc:sldMk cId="234041170" sldId="1885"/>
            <ac:inkMk id="136" creationId="{B0CE4891-76BA-4D5B-ACE3-3B37F23578F7}"/>
          </ac:inkMkLst>
        </pc:inkChg>
        <pc:inkChg chg="add">
          <ac:chgData name="Sherif Khattab" userId="c83b1e15-36f3-4f46-aceb-05aac24c545e" providerId="ADAL" clId="{765E29AF-DB58-4025-A9E7-1BD6AAD1841B}" dt="2021-02-15T06:37:47.309" v="2013" actId="9405"/>
          <ac:inkMkLst>
            <pc:docMk/>
            <pc:sldMk cId="234041170" sldId="1885"/>
            <ac:inkMk id="137" creationId="{DE2BE9CE-A53E-4AC9-8747-27C418767132}"/>
          </ac:inkMkLst>
        </pc:inkChg>
        <pc:inkChg chg="add del mod">
          <ac:chgData name="Sherif Khattab" userId="c83b1e15-36f3-4f46-aceb-05aac24c545e" providerId="ADAL" clId="{765E29AF-DB58-4025-A9E7-1BD6AAD1841B}" dt="2021-02-15T06:37:50.960" v="2019" actId="9405"/>
          <ac:inkMkLst>
            <pc:docMk/>
            <pc:sldMk cId="234041170" sldId="1885"/>
            <ac:inkMk id="138" creationId="{5FF59AA8-4DB1-44C3-A9B9-E82767CA67EC}"/>
          </ac:inkMkLst>
        </pc:inkChg>
        <pc:inkChg chg="add del mod">
          <ac:chgData name="Sherif Khattab" userId="c83b1e15-36f3-4f46-aceb-05aac24c545e" providerId="ADAL" clId="{765E29AF-DB58-4025-A9E7-1BD6AAD1841B}" dt="2021-02-15T06:37:50.568" v="2018"/>
          <ac:inkMkLst>
            <pc:docMk/>
            <pc:sldMk cId="234041170" sldId="1885"/>
            <ac:inkMk id="139" creationId="{A4C0BFA0-74EF-4D9D-8AD6-E4D8193E6AEA}"/>
          </ac:inkMkLst>
        </pc:inkChg>
        <pc:inkChg chg="add del mod">
          <ac:chgData name="Sherif Khattab" userId="c83b1e15-36f3-4f46-aceb-05aac24c545e" providerId="ADAL" clId="{765E29AF-DB58-4025-A9E7-1BD6AAD1841B}" dt="2021-02-15T06:37:59.258" v="2039" actId="9405"/>
          <ac:inkMkLst>
            <pc:docMk/>
            <pc:sldMk cId="234041170" sldId="1885"/>
            <ac:inkMk id="141" creationId="{4CE39A73-D5C8-40FF-A92C-19F3D45FB88A}"/>
          </ac:inkMkLst>
        </pc:inkChg>
        <pc:inkChg chg="add del mod">
          <ac:chgData name="Sherif Khattab" userId="c83b1e15-36f3-4f46-aceb-05aac24c545e" providerId="ADAL" clId="{765E29AF-DB58-4025-A9E7-1BD6AAD1841B}" dt="2021-02-15T06:37:58.927" v="2038" actId="9405"/>
          <ac:inkMkLst>
            <pc:docMk/>
            <pc:sldMk cId="234041170" sldId="1885"/>
            <ac:inkMk id="142" creationId="{5D898D13-7663-43D8-B40D-7B3EFA5F0E1A}"/>
          </ac:inkMkLst>
        </pc:inkChg>
        <pc:inkChg chg="add del mod">
          <ac:chgData name="Sherif Khattab" userId="c83b1e15-36f3-4f46-aceb-05aac24c545e" providerId="ADAL" clId="{765E29AF-DB58-4025-A9E7-1BD6AAD1841B}" dt="2021-02-15T06:37:58.538" v="2037" actId="9405"/>
          <ac:inkMkLst>
            <pc:docMk/>
            <pc:sldMk cId="234041170" sldId="1885"/>
            <ac:inkMk id="143" creationId="{9D5C8DAA-0A69-4482-A45C-4541AEDFBF76}"/>
          </ac:inkMkLst>
        </pc:inkChg>
        <pc:inkChg chg="add del mod">
          <ac:chgData name="Sherif Khattab" userId="c83b1e15-36f3-4f46-aceb-05aac24c545e" providerId="ADAL" clId="{765E29AF-DB58-4025-A9E7-1BD6AAD1841B}" dt="2021-02-15T06:37:58.287" v="2036" actId="9405"/>
          <ac:inkMkLst>
            <pc:docMk/>
            <pc:sldMk cId="234041170" sldId="1885"/>
            <ac:inkMk id="144" creationId="{284A955C-5830-4AD6-BE8D-ACE9A8A0E9CA}"/>
          </ac:inkMkLst>
        </pc:inkChg>
        <pc:inkChg chg="add del mod">
          <ac:chgData name="Sherif Khattab" userId="c83b1e15-36f3-4f46-aceb-05aac24c545e" providerId="ADAL" clId="{765E29AF-DB58-4025-A9E7-1BD6AAD1841B}" dt="2021-02-15T06:37:58.009" v="2035" actId="9405"/>
          <ac:inkMkLst>
            <pc:docMk/>
            <pc:sldMk cId="234041170" sldId="1885"/>
            <ac:inkMk id="145" creationId="{1564B42F-C8FE-4942-890F-6683E69EBEB3}"/>
          </ac:inkMkLst>
        </pc:inkChg>
        <pc:inkChg chg="add del mod">
          <ac:chgData name="Sherif Khattab" userId="c83b1e15-36f3-4f46-aceb-05aac24c545e" providerId="ADAL" clId="{765E29AF-DB58-4025-A9E7-1BD6AAD1841B}" dt="2021-02-15T06:37:57.730" v="2034" actId="9405"/>
          <ac:inkMkLst>
            <pc:docMk/>
            <pc:sldMk cId="234041170" sldId="1885"/>
            <ac:inkMk id="146" creationId="{1A9F43CD-1D04-4D46-8DA4-56F49ACDE8B3}"/>
          </ac:inkMkLst>
        </pc:inkChg>
        <pc:inkChg chg="add del mod">
          <ac:chgData name="Sherif Khattab" userId="c83b1e15-36f3-4f46-aceb-05aac24c545e" providerId="ADAL" clId="{765E29AF-DB58-4025-A9E7-1BD6AAD1841B}" dt="2021-02-15T06:37:57.427" v="2033" actId="9405"/>
          <ac:inkMkLst>
            <pc:docMk/>
            <pc:sldMk cId="234041170" sldId="1885"/>
            <ac:inkMk id="147" creationId="{DECF0E2C-584B-4F94-9B95-E39F41E30145}"/>
          </ac:inkMkLst>
        </pc:inkChg>
        <pc:inkChg chg="add del mod">
          <ac:chgData name="Sherif Khattab" userId="c83b1e15-36f3-4f46-aceb-05aac24c545e" providerId="ADAL" clId="{765E29AF-DB58-4025-A9E7-1BD6AAD1841B}" dt="2021-02-15T06:37:57.036" v="2032" actId="9405"/>
          <ac:inkMkLst>
            <pc:docMk/>
            <pc:sldMk cId="234041170" sldId="1885"/>
            <ac:inkMk id="148" creationId="{C9C39799-2FA0-4CCD-A884-ACC884C110A2}"/>
          </ac:inkMkLst>
        </pc:inkChg>
        <pc:inkChg chg="add del mod">
          <ac:chgData name="Sherif Khattab" userId="c83b1e15-36f3-4f46-aceb-05aac24c545e" providerId="ADAL" clId="{765E29AF-DB58-4025-A9E7-1BD6AAD1841B}" dt="2021-02-15T06:37:56.617" v="2031"/>
          <ac:inkMkLst>
            <pc:docMk/>
            <pc:sldMk cId="234041170" sldId="1885"/>
            <ac:inkMk id="149" creationId="{85CEDFA6-4581-427F-8A35-662A86F365A9}"/>
          </ac:inkMkLst>
        </pc:inkChg>
        <pc:inkChg chg="add del mod">
          <ac:chgData name="Sherif Khattab" userId="c83b1e15-36f3-4f46-aceb-05aac24c545e" providerId="ADAL" clId="{765E29AF-DB58-4025-A9E7-1BD6AAD1841B}" dt="2021-02-15T06:42:00.890" v="2164"/>
          <ac:inkMkLst>
            <pc:docMk/>
            <pc:sldMk cId="234041170" sldId="1885"/>
            <ac:inkMk id="152" creationId="{E841C84A-DFCE-4A79-ACE6-C442C573C5A6}"/>
          </ac:inkMkLst>
        </pc:inkChg>
        <pc:inkChg chg="add del mod">
          <ac:chgData name="Sherif Khattab" userId="c83b1e15-36f3-4f46-aceb-05aac24c545e" providerId="ADAL" clId="{765E29AF-DB58-4025-A9E7-1BD6AAD1841B}" dt="2021-02-15T06:42:00.887" v="2158"/>
          <ac:inkMkLst>
            <pc:docMk/>
            <pc:sldMk cId="234041170" sldId="1885"/>
            <ac:inkMk id="153" creationId="{546B74EA-1009-4D9E-9F36-8FFA6A2EEBEB}"/>
          </ac:inkMkLst>
        </pc:inkChg>
        <pc:inkChg chg="add del mod">
          <ac:chgData name="Sherif Khattab" userId="c83b1e15-36f3-4f46-aceb-05aac24c545e" providerId="ADAL" clId="{765E29AF-DB58-4025-A9E7-1BD6AAD1841B}" dt="2021-02-15T06:42:00.886" v="2157"/>
          <ac:inkMkLst>
            <pc:docMk/>
            <pc:sldMk cId="234041170" sldId="1885"/>
            <ac:inkMk id="154" creationId="{9A39B592-46EC-4504-9720-140846398FD3}"/>
          </ac:inkMkLst>
        </pc:inkChg>
        <pc:inkChg chg="add del mod">
          <ac:chgData name="Sherif Khattab" userId="c83b1e15-36f3-4f46-aceb-05aac24c545e" providerId="ADAL" clId="{765E29AF-DB58-4025-A9E7-1BD6AAD1841B}" dt="2021-02-15T06:42:00.891" v="2167"/>
          <ac:inkMkLst>
            <pc:docMk/>
            <pc:sldMk cId="234041170" sldId="1885"/>
            <ac:inkMk id="155" creationId="{88B1967A-F034-45F9-BF65-ED7C1D308F2F}"/>
          </ac:inkMkLst>
        </pc:inkChg>
        <pc:inkChg chg="add del mod">
          <ac:chgData name="Sherif Khattab" userId="c83b1e15-36f3-4f46-aceb-05aac24c545e" providerId="ADAL" clId="{765E29AF-DB58-4025-A9E7-1BD6AAD1841B}" dt="2021-02-15T06:42:00.888" v="2160"/>
          <ac:inkMkLst>
            <pc:docMk/>
            <pc:sldMk cId="234041170" sldId="1885"/>
            <ac:inkMk id="156" creationId="{B57BB4DA-A751-4C1F-B579-7AF28D323336}"/>
          </ac:inkMkLst>
        </pc:inkChg>
        <pc:inkChg chg="add del mod">
          <ac:chgData name="Sherif Khattab" userId="c83b1e15-36f3-4f46-aceb-05aac24c545e" providerId="ADAL" clId="{765E29AF-DB58-4025-A9E7-1BD6AAD1841B}" dt="2021-02-15T06:42:00.887" v="2159"/>
          <ac:inkMkLst>
            <pc:docMk/>
            <pc:sldMk cId="234041170" sldId="1885"/>
            <ac:inkMk id="157" creationId="{14966866-C1E8-4842-8EBF-87552A8AD954}"/>
          </ac:inkMkLst>
        </pc:inkChg>
        <pc:inkChg chg="add del mod">
          <ac:chgData name="Sherif Khattab" userId="c83b1e15-36f3-4f46-aceb-05aac24c545e" providerId="ADAL" clId="{765E29AF-DB58-4025-A9E7-1BD6AAD1841B}" dt="2021-02-15T06:42:00.886" v="2156"/>
          <ac:inkMkLst>
            <pc:docMk/>
            <pc:sldMk cId="234041170" sldId="1885"/>
            <ac:inkMk id="158" creationId="{4C260256-9FE3-45C3-B871-6752AE589672}"/>
          </ac:inkMkLst>
        </pc:inkChg>
        <pc:inkChg chg="add del mod">
          <ac:chgData name="Sherif Khattab" userId="c83b1e15-36f3-4f46-aceb-05aac24c545e" providerId="ADAL" clId="{765E29AF-DB58-4025-A9E7-1BD6AAD1841B}" dt="2021-02-15T06:42:00.884" v="2152"/>
          <ac:inkMkLst>
            <pc:docMk/>
            <pc:sldMk cId="234041170" sldId="1885"/>
            <ac:inkMk id="159" creationId="{802676B4-5AB9-40C2-AD77-7CE64EE5B602}"/>
          </ac:inkMkLst>
        </pc:inkChg>
        <pc:inkChg chg="add del mod">
          <ac:chgData name="Sherif Khattab" userId="c83b1e15-36f3-4f46-aceb-05aac24c545e" providerId="ADAL" clId="{765E29AF-DB58-4025-A9E7-1BD6AAD1841B}" dt="2021-02-15T06:42:00.889" v="2162"/>
          <ac:inkMkLst>
            <pc:docMk/>
            <pc:sldMk cId="234041170" sldId="1885"/>
            <ac:inkMk id="160" creationId="{F3EE5A27-3123-4CC2-9ACE-5295A1428ABE}"/>
          </ac:inkMkLst>
        </pc:inkChg>
        <pc:inkChg chg="add del mod">
          <ac:chgData name="Sherif Khattab" userId="c83b1e15-36f3-4f46-aceb-05aac24c545e" providerId="ADAL" clId="{765E29AF-DB58-4025-A9E7-1BD6AAD1841B}" dt="2021-02-15T06:42:00.890" v="2166"/>
          <ac:inkMkLst>
            <pc:docMk/>
            <pc:sldMk cId="234041170" sldId="1885"/>
            <ac:inkMk id="161" creationId="{0522D3A4-B8CC-456D-B7D0-9E12C59A3E2D}"/>
          </ac:inkMkLst>
        </pc:inkChg>
        <pc:inkChg chg="add del mod">
          <ac:chgData name="Sherif Khattab" userId="c83b1e15-36f3-4f46-aceb-05aac24c545e" providerId="ADAL" clId="{765E29AF-DB58-4025-A9E7-1BD6AAD1841B}" dt="2021-02-15T06:42:00.886" v="2155"/>
          <ac:inkMkLst>
            <pc:docMk/>
            <pc:sldMk cId="234041170" sldId="1885"/>
            <ac:inkMk id="162" creationId="{15931F3F-E916-4DE4-B5B8-B5BA62D6EBDF}"/>
          </ac:inkMkLst>
        </pc:inkChg>
        <pc:inkChg chg="add del mod">
          <ac:chgData name="Sherif Khattab" userId="c83b1e15-36f3-4f46-aceb-05aac24c545e" providerId="ADAL" clId="{765E29AF-DB58-4025-A9E7-1BD6AAD1841B}" dt="2021-02-15T06:42:00.885" v="2154"/>
          <ac:inkMkLst>
            <pc:docMk/>
            <pc:sldMk cId="234041170" sldId="1885"/>
            <ac:inkMk id="163" creationId="{BF1C966B-C1F6-4B48-A7DE-60D773DCED0B}"/>
          </ac:inkMkLst>
        </pc:inkChg>
        <pc:inkChg chg="add del mod">
          <ac:chgData name="Sherif Khattab" userId="c83b1e15-36f3-4f46-aceb-05aac24c545e" providerId="ADAL" clId="{765E29AF-DB58-4025-A9E7-1BD6AAD1841B}" dt="2021-02-15T06:42:00.890" v="2165"/>
          <ac:inkMkLst>
            <pc:docMk/>
            <pc:sldMk cId="234041170" sldId="1885"/>
            <ac:inkMk id="164" creationId="{7D8CE118-E4C0-4D22-8993-0490732B85FD}"/>
          </ac:inkMkLst>
        </pc:inkChg>
        <pc:inkChg chg="add del mod">
          <ac:chgData name="Sherif Khattab" userId="c83b1e15-36f3-4f46-aceb-05aac24c545e" providerId="ADAL" clId="{765E29AF-DB58-4025-A9E7-1BD6AAD1841B}" dt="2021-02-15T06:42:00.885" v="2153"/>
          <ac:inkMkLst>
            <pc:docMk/>
            <pc:sldMk cId="234041170" sldId="1885"/>
            <ac:inkMk id="165" creationId="{5457E9CD-8B4A-40BB-8525-F9E7AACAF7B2}"/>
          </ac:inkMkLst>
        </pc:inkChg>
        <pc:inkChg chg="add del mod">
          <ac:chgData name="Sherif Khattab" userId="c83b1e15-36f3-4f46-aceb-05aac24c545e" providerId="ADAL" clId="{765E29AF-DB58-4025-A9E7-1BD6AAD1841B}" dt="2021-02-15T06:42:00.889" v="2163"/>
          <ac:inkMkLst>
            <pc:docMk/>
            <pc:sldMk cId="234041170" sldId="1885"/>
            <ac:inkMk id="166" creationId="{0F5C4926-654A-424A-948F-6F5023FD6764}"/>
          </ac:inkMkLst>
        </pc:inkChg>
        <pc:inkChg chg="add del mod">
          <ac:chgData name="Sherif Khattab" userId="c83b1e15-36f3-4f46-aceb-05aac24c545e" providerId="ADAL" clId="{765E29AF-DB58-4025-A9E7-1BD6AAD1841B}" dt="2021-02-15T06:42:00.888" v="2161"/>
          <ac:inkMkLst>
            <pc:docMk/>
            <pc:sldMk cId="234041170" sldId="1885"/>
            <ac:inkMk id="167" creationId="{8D40D35D-6F84-4AFE-B5DD-E7E865D2C595}"/>
          </ac:inkMkLst>
        </pc:inkChg>
        <pc:inkChg chg="del mod">
          <ac:chgData name="Sherif Khattab" userId="c83b1e15-36f3-4f46-aceb-05aac24c545e" providerId="ADAL" clId="{765E29AF-DB58-4025-A9E7-1BD6AAD1841B}" dt="2021-02-15T06:39:32.638" v="2064"/>
          <ac:inkMkLst>
            <pc:docMk/>
            <pc:sldMk cId="234041170" sldId="1885"/>
            <ac:inkMk id="168" creationId="{C5B358AA-20CC-43D2-8160-B274B3C754E2}"/>
          </ac:inkMkLst>
        </pc:inkChg>
        <pc:inkChg chg="del 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169" creationId="{B6F74686-8305-4664-826C-14E83CCE3FC5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170" creationId="{C70B9411-AFDA-4A6E-ABEE-2620F04ACC9B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171" creationId="{16591D7D-6816-4506-8C90-7EBBBFC5A77A}"/>
          </ac:inkMkLst>
        </pc:inkChg>
        <pc:inkChg chg="add">
          <ac:chgData name="Sherif Khattab" userId="c83b1e15-36f3-4f46-aceb-05aac24c545e" providerId="ADAL" clId="{765E29AF-DB58-4025-A9E7-1BD6AAD1841B}" dt="2021-02-15T06:38:41.848" v="2059" actId="9405"/>
          <ac:inkMkLst>
            <pc:docMk/>
            <pc:sldMk cId="234041170" sldId="1885"/>
            <ac:inkMk id="174" creationId="{AFF6BC88-A5BF-46A6-BC74-8C34D0CF24C0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175" creationId="{42C1705F-F0F8-4236-8714-F8D1D2F85009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176" creationId="{8505FB99-937A-47AD-9EC6-75C6C38F6995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177" creationId="{F292E68F-6E57-4CE6-B2D1-95AF96C65EF8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178" creationId="{2F8BBEF5-729F-468C-8DA9-121ADE8F85E4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179" creationId="{5EF584C4-4B97-4A67-B2A4-BD1026EC9C66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180" creationId="{A32D0C41-383A-490C-B897-B72B267893CC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181" creationId="{C2C07197-6EE9-457F-8FB1-B6EC8E233D72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182" creationId="{5FBFC2E6-B792-40B6-B2A7-490590A14CEA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183" creationId="{9E742FFA-76B1-4B0B-8D0F-525C4C8AB517}"/>
          </ac:inkMkLst>
        </pc:inkChg>
        <pc:inkChg chg="add mod">
          <ac:chgData name="Sherif Khattab" userId="c83b1e15-36f3-4f46-aceb-05aac24c545e" providerId="ADAL" clId="{765E29AF-DB58-4025-A9E7-1BD6AAD1841B}" dt="2021-02-15T06:38:52.685" v="2062"/>
          <ac:inkMkLst>
            <pc:docMk/>
            <pc:sldMk cId="234041170" sldId="1885"/>
            <ac:inkMk id="184" creationId="{8ED4B8B7-ABA0-48C9-87E4-5952AD4C2775}"/>
          </ac:inkMkLst>
        </pc:inkChg>
        <pc:inkChg chg="add mod">
          <ac:chgData name="Sherif Khattab" userId="c83b1e15-36f3-4f46-aceb-05aac24c545e" providerId="ADAL" clId="{765E29AF-DB58-4025-A9E7-1BD6AAD1841B}" dt="2021-02-15T06:38:52.685" v="2062"/>
          <ac:inkMkLst>
            <pc:docMk/>
            <pc:sldMk cId="234041170" sldId="1885"/>
            <ac:inkMk id="185" creationId="{CCB8A552-2A88-4CE1-ABE1-ECF8C45C2259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187" creationId="{8970B7B1-5771-419C-9C6A-6669DDADB0C8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188" creationId="{F7E6E45B-58E0-4C7D-A2CE-2BA26AB59AB9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189" creationId="{6E591B25-C154-4C78-881F-CBF5A77643D3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190" creationId="{D1097F1A-5C21-4072-8883-098CB95C2199}"/>
          </ac:inkMkLst>
        </pc:inkChg>
        <pc:inkChg chg="add mod">
          <ac:chgData name="Sherif Khattab" userId="c83b1e15-36f3-4f46-aceb-05aac24c545e" providerId="ADAL" clId="{765E29AF-DB58-4025-A9E7-1BD6AAD1841B}" dt="2021-02-15T06:39:36.947" v="2073"/>
          <ac:inkMkLst>
            <pc:docMk/>
            <pc:sldMk cId="234041170" sldId="1885"/>
            <ac:inkMk id="191" creationId="{5A4CF331-DEBE-4CA7-A22C-24EDC3FF222A}"/>
          </ac:inkMkLst>
        </pc:inkChg>
        <pc:inkChg chg="add mod">
          <ac:chgData name="Sherif Khattab" userId="c83b1e15-36f3-4f46-aceb-05aac24c545e" providerId="ADAL" clId="{765E29AF-DB58-4025-A9E7-1BD6AAD1841B}" dt="2021-02-15T06:39:36.947" v="2073"/>
          <ac:inkMkLst>
            <pc:docMk/>
            <pc:sldMk cId="234041170" sldId="1885"/>
            <ac:inkMk id="192" creationId="{A6F37932-B61F-43C7-9596-991ECFE4E497}"/>
          </ac:inkMkLst>
        </pc:inkChg>
        <pc:inkChg chg="add mod">
          <ac:chgData name="Sherif Khattab" userId="c83b1e15-36f3-4f46-aceb-05aac24c545e" providerId="ADAL" clId="{765E29AF-DB58-4025-A9E7-1BD6AAD1841B}" dt="2021-02-15T06:39:36.947" v="2073"/>
          <ac:inkMkLst>
            <pc:docMk/>
            <pc:sldMk cId="234041170" sldId="1885"/>
            <ac:inkMk id="193" creationId="{1BB5C3F9-C86C-4766-B8DA-83D2627A17BA}"/>
          </ac:inkMkLst>
        </pc:inkChg>
        <pc:inkChg chg="add mod">
          <ac:chgData name="Sherif Khattab" userId="c83b1e15-36f3-4f46-aceb-05aac24c545e" providerId="ADAL" clId="{765E29AF-DB58-4025-A9E7-1BD6AAD1841B}" dt="2021-02-15T06:39:36.947" v="2073"/>
          <ac:inkMkLst>
            <pc:docMk/>
            <pc:sldMk cId="234041170" sldId="1885"/>
            <ac:inkMk id="194" creationId="{F46178BB-81E4-4910-A166-044E942B3CA0}"/>
          </ac:inkMkLst>
        </pc:inkChg>
        <pc:inkChg chg="add mod">
          <ac:chgData name="Sherif Khattab" userId="c83b1e15-36f3-4f46-aceb-05aac24c545e" providerId="ADAL" clId="{765E29AF-DB58-4025-A9E7-1BD6AAD1841B}" dt="2021-02-15T06:43:27.481" v="2247"/>
          <ac:inkMkLst>
            <pc:docMk/>
            <pc:sldMk cId="234041170" sldId="1885"/>
            <ac:inkMk id="197" creationId="{9E24816A-BEFD-43FD-A952-3E1E36033656}"/>
          </ac:inkMkLst>
        </pc:inkChg>
        <pc:inkChg chg="add mod">
          <ac:chgData name="Sherif Khattab" userId="c83b1e15-36f3-4f46-aceb-05aac24c545e" providerId="ADAL" clId="{765E29AF-DB58-4025-A9E7-1BD6AAD1841B}" dt="2021-02-15T06:43:27.481" v="2247"/>
          <ac:inkMkLst>
            <pc:docMk/>
            <pc:sldMk cId="234041170" sldId="1885"/>
            <ac:inkMk id="198" creationId="{64B56099-082A-4C44-AC60-BDC1194961E8}"/>
          </ac:inkMkLst>
        </pc:inkChg>
        <pc:inkChg chg="add mod">
          <ac:chgData name="Sherif Khattab" userId="c83b1e15-36f3-4f46-aceb-05aac24c545e" providerId="ADAL" clId="{765E29AF-DB58-4025-A9E7-1BD6AAD1841B}" dt="2021-02-15T06:42:07.218" v="2177"/>
          <ac:inkMkLst>
            <pc:docMk/>
            <pc:sldMk cId="234041170" sldId="1885"/>
            <ac:inkMk id="200" creationId="{46500B43-2631-451C-96D8-0B7983646B33}"/>
          </ac:inkMkLst>
        </pc:inkChg>
        <pc:inkChg chg="add mod">
          <ac:chgData name="Sherif Khattab" userId="c83b1e15-36f3-4f46-aceb-05aac24c545e" providerId="ADAL" clId="{765E29AF-DB58-4025-A9E7-1BD6AAD1841B}" dt="2021-02-15T06:42:07.218" v="2177"/>
          <ac:inkMkLst>
            <pc:docMk/>
            <pc:sldMk cId="234041170" sldId="1885"/>
            <ac:inkMk id="201" creationId="{1E741600-7EC1-4F76-A3C5-5F532488FB36}"/>
          </ac:inkMkLst>
        </pc:inkChg>
        <pc:inkChg chg="add mod">
          <ac:chgData name="Sherif Khattab" userId="c83b1e15-36f3-4f46-aceb-05aac24c545e" providerId="ADAL" clId="{765E29AF-DB58-4025-A9E7-1BD6AAD1841B}" dt="2021-02-15T06:42:07.218" v="2177"/>
          <ac:inkMkLst>
            <pc:docMk/>
            <pc:sldMk cId="234041170" sldId="1885"/>
            <ac:inkMk id="202" creationId="{0A88428E-36D5-45E6-B9B8-5E3394EC6A6C}"/>
          </ac:inkMkLst>
        </pc:inkChg>
        <pc:inkChg chg="add mod">
          <ac:chgData name="Sherif Khattab" userId="c83b1e15-36f3-4f46-aceb-05aac24c545e" providerId="ADAL" clId="{765E29AF-DB58-4025-A9E7-1BD6AAD1841B}" dt="2021-02-15T06:42:07.218" v="2177"/>
          <ac:inkMkLst>
            <pc:docMk/>
            <pc:sldMk cId="234041170" sldId="1885"/>
            <ac:inkMk id="203" creationId="{A48A146F-CA78-4083-B277-D8A0AA685FC2}"/>
          </ac:inkMkLst>
        </pc:inkChg>
        <pc:inkChg chg="add mod">
          <ac:chgData name="Sherif Khattab" userId="c83b1e15-36f3-4f46-aceb-05aac24c545e" providerId="ADAL" clId="{765E29AF-DB58-4025-A9E7-1BD6AAD1841B}" dt="2021-02-15T06:42:07.218" v="2177"/>
          <ac:inkMkLst>
            <pc:docMk/>
            <pc:sldMk cId="234041170" sldId="1885"/>
            <ac:inkMk id="204" creationId="{0E7122C3-5A62-4C72-BA31-78DF05F12E29}"/>
          </ac:inkMkLst>
        </pc:inkChg>
        <pc:inkChg chg="add mod">
          <ac:chgData name="Sherif Khattab" userId="c83b1e15-36f3-4f46-aceb-05aac24c545e" providerId="ADAL" clId="{765E29AF-DB58-4025-A9E7-1BD6AAD1841B}" dt="2021-02-15T06:42:07.218" v="2177"/>
          <ac:inkMkLst>
            <pc:docMk/>
            <pc:sldMk cId="234041170" sldId="1885"/>
            <ac:inkMk id="205" creationId="{CD8A4A95-D419-424D-B644-BD3A48C8193D}"/>
          </ac:inkMkLst>
        </pc:inkChg>
        <pc:inkChg chg="add mod">
          <ac:chgData name="Sherif Khattab" userId="c83b1e15-36f3-4f46-aceb-05aac24c545e" providerId="ADAL" clId="{765E29AF-DB58-4025-A9E7-1BD6AAD1841B}" dt="2021-02-15T06:42:07.218" v="2177"/>
          <ac:inkMkLst>
            <pc:docMk/>
            <pc:sldMk cId="234041170" sldId="1885"/>
            <ac:inkMk id="206" creationId="{5EF5A2C5-913D-457D-9CB4-4A9F34314A4D}"/>
          </ac:inkMkLst>
        </pc:inkChg>
        <pc:inkChg chg="add mod">
          <ac:chgData name="Sherif Khattab" userId="c83b1e15-36f3-4f46-aceb-05aac24c545e" providerId="ADAL" clId="{765E29AF-DB58-4025-A9E7-1BD6AAD1841B}" dt="2021-02-15T06:42:07.218" v="2177"/>
          <ac:inkMkLst>
            <pc:docMk/>
            <pc:sldMk cId="234041170" sldId="1885"/>
            <ac:inkMk id="207" creationId="{563EE342-36E8-41D1-8CC3-AA7BA929D886}"/>
          </ac:inkMkLst>
        </pc:inkChg>
        <pc:inkChg chg="add mod">
          <ac:chgData name="Sherif Khattab" userId="c83b1e15-36f3-4f46-aceb-05aac24c545e" providerId="ADAL" clId="{765E29AF-DB58-4025-A9E7-1BD6AAD1841B}" dt="2021-02-15T06:42:07.218" v="2177"/>
          <ac:inkMkLst>
            <pc:docMk/>
            <pc:sldMk cId="234041170" sldId="1885"/>
            <ac:inkMk id="208" creationId="{0719E75B-5C69-45E4-A785-E76F50B728C3}"/>
          </ac:inkMkLst>
        </pc:inkChg>
        <pc:inkChg chg="add mod">
          <ac:chgData name="Sherif Khattab" userId="c83b1e15-36f3-4f46-aceb-05aac24c545e" providerId="ADAL" clId="{765E29AF-DB58-4025-A9E7-1BD6AAD1841B}" dt="2021-02-15T06:43:27.481" v="2247"/>
          <ac:inkMkLst>
            <pc:docMk/>
            <pc:sldMk cId="234041170" sldId="1885"/>
            <ac:inkMk id="210" creationId="{2CAE0EC3-9DAF-4354-B344-CFFA78644129}"/>
          </ac:inkMkLst>
        </pc:inkChg>
        <pc:inkChg chg="add mod">
          <ac:chgData name="Sherif Khattab" userId="c83b1e15-36f3-4f46-aceb-05aac24c545e" providerId="ADAL" clId="{765E29AF-DB58-4025-A9E7-1BD6AAD1841B}" dt="2021-02-15T06:43:27.481" v="2247"/>
          <ac:inkMkLst>
            <pc:docMk/>
            <pc:sldMk cId="234041170" sldId="1885"/>
            <ac:inkMk id="211" creationId="{4AC23293-2E0F-4CEC-A9B5-457017D2820D}"/>
          </ac:inkMkLst>
        </pc:inkChg>
        <pc:inkChg chg="add">
          <ac:chgData name="Sherif Khattab" userId="c83b1e15-36f3-4f46-aceb-05aac24c545e" providerId="ADAL" clId="{765E29AF-DB58-4025-A9E7-1BD6AAD1841B}" dt="2021-02-15T06:44:53.352" v="2272" actId="9405"/>
          <ac:inkMkLst>
            <pc:docMk/>
            <pc:sldMk cId="234041170" sldId="1885"/>
            <ac:inkMk id="213" creationId="{33739282-97AE-4566-9939-617620799BAA}"/>
          </ac:inkMkLst>
        </pc:inkChg>
        <pc:inkChg chg="add mod">
          <ac:chgData name="Sherif Khattab" userId="c83b1e15-36f3-4f46-aceb-05aac24c545e" providerId="ADAL" clId="{765E29AF-DB58-4025-A9E7-1BD6AAD1841B}" dt="2021-02-15T06:44:56.796" v="2279"/>
          <ac:inkMkLst>
            <pc:docMk/>
            <pc:sldMk cId="234041170" sldId="1885"/>
            <ac:inkMk id="214" creationId="{4A2B82BB-17BF-436C-9BD8-7D5943CE865A}"/>
          </ac:inkMkLst>
        </pc:inkChg>
        <pc:inkChg chg="add mod">
          <ac:chgData name="Sherif Khattab" userId="c83b1e15-36f3-4f46-aceb-05aac24c545e" providerId="ADAL" clId="{765E29AF-DB58-4025-A9E7-1BD6AAD1841B}" dt="2021-02-15T06:44:56.796" v="2279"/>
          <ac:inkMkLst>
            <pc:docMk/>
            <pc:sldMk cId="234041170" sldId="1885"/>
            <ac:inkMk id="240" creationId="{2D37DA5C-57A9-41A5-8089-25CC250965A7}"/>
          </ac:inkMkLst>
        </pc:inkChg>
        <pc:inkChg chg="del">
          <ac:chgData name="Sherif Khattab" userId="c83b1e15-36f3-4f46-aceb-05aac24c545e" providerId="ADAL" clId="{765E29AF-DB58-4025-A9E7-1BD6AAD1841B}" dt="2021-02-15T06:39:39.038" v="2076"/>
          <ac:inkMkLst>
            <pc:docMk/>
            <pc:sldMk cId="234041170" sldId="1885"/>
            <ac:inkMk id="257" creationId="{4694796E-BC78-4F8A-8582-CCB3290AFEFC}"/>
          </ac:inkMkLst>
        </pc:inkChg>
        <pc:inkChg chg="del">
          <ac:chgData name="Sherif Khattab" userId="c83b1e15-36f3-4f46-aceb-05aac24c545e" providerId="ADAL" clId="{765E29AF-DB58-4025-A9E7-1BD6AAD1841B}" dt="2021-02-15T06:39:39.038" v="2077"/>
          <ac:inkMkLst>
            <pc:docMk/>
            <pc:sldMk cId="234041170" sldId="1885"/>
            <ac:inkMk id="258" creationId="{9F5DAE0C-737C-40DF-85EE-2F3916C2E0C7}"/>
          </ac:inkMkLst>
        </pc:inkChg>
        <pc:inkChg chg="del">
          <ac:chgData name="Sherif Khattab" userId="c83b1e15-36f3-4f46-aceb-05aac24c545e" providerId="ADAL" clId="{765E29AF-DB58-4025-A9E7-1BD6AAD1841B}" dt="2021-02-15T06:39:39.037" v="2075"/>
          <ac:inkMkLst>
            <pc:docMk/>
            <pc:sldMk cId="234041170" sldId="1885"/>
            <ac:inkMk id="259" creationId="{EE3201B7-6170-4AEA-BB75-D614D47A68DD}"/>
          </ac:inkMkLst>
        </pc:inkChg>
        <pc:inkChg chg="add mod">
          <ac:chgData name="Sherif Khattab" userId="c83b1e15-36f3-4f46-aceb-05aac24c545e" providerId="ADAL" clId="{765E29AF-DB58-4025-A9E7-1BD6AAD1841B}" dt="2021-02-15T06:44:56.796" v="2279"/>
          <ac:inkMkLst>
            <pc:docMk/>
            <pc:sldMk cId="234041170" sldId="1885"/>
            <ac:inkMk id="269" creationId="{65629FA0-095B-41B7-B11D-24A926C16DF1}"/>
          </ac:inkMkLst>
        </pc:inkChg>
        <pc:inkChg chg="add mod">
          <ac:chgData name="Sherif Khattab" userId="c83b1e15-36f3-4f46-aceb-05aac24c545e" providerId="ADAL" clId="{765E29AF-DB58-4025-A9E7-1BD6AAD1841B}" dt="2021-02-15T06:44:56.796" v="2279"/>
          <ac:inkMkLst>
            <pc:docMk/>
            <pc:sldMk cId="234041170" sldId="1885"/>
            <ac:inkMk id="283" creationId="{4B9A0664-1DBD-4E65-A8B7-47C3562DC0A3}"/>
          </ac:inkMkLst>
        </pc:inkChg>
        <pc:inkChg chg="add mod">
          <ac:chgData name="Sherif Khattab" userId="c83b1e15-36f3-4f46-aceb-05aac24c545e" providerId="ADAL" clId="{765E29AF-DB58-4025-A9E7-1BD6AAD1841B}" dt="2021-02-15T06:44:56.796" v="2279"/>
          <ac:inkMkLst>
            <pc:docMk/>
            <pc:sldMk cId="234041170" sldId="1885"/>
            <ac:inkMk id="284" creationId="{9931A6BF-18E5-46FA-8E85-2DE2CAF73047}"/>
          </ac:inkMkLst>
        </pc:inkChg>
        <pc:inkChg chg="add mod">
          <ac:chgData name="Sherif Khattab" userId="c83b1e15-36f3-4f46-aceb-05aac24c545e" providerId="ADAL" clId="{765E29AF-DB58-4025-A9E7-1BD6AAD1841B}" dt="2021-02-15T06:44:56.796" v="2279"/>
          <ac:inkMkLst>
            <pc:docMk/>
            <pc:sldMk cId="234041170" sldId="1885"/>
            <ac:inkMk id="285" creationId="{F6AA73E9-3DCE-47BA-9417-2BD39C670A5A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287" creationId="{23FCFE37-7E33-4DBA-85A3-3C24593B9F46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288" creationId="{EF4C96CE-25A9-4EA4-8B1D-EE1AA3EFB681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289" creationId="{079F6919-8C74-41F9-850B-EF66A07F340A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291" creationId="{272495E9-036F-4134-9970-58C95844A974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292" creationId="{316E0623-F5C7-482A-A67B-2AEFA1288E82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294" creationId="{37DDFA74-1B7C-4D46-B548-8DE6A4EF594E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295" creationId="{EE7220D0-4007-4C6C-98DC-B2DA9BC97351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296" creationId="{B8EBB313-95EF-41B7-9478-DB27E4772254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297" creationId="{0206F00E-A0FE-487C-977C-20B6449FFA08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298" creationId="{B325972E-43F5-4AE9-A043-B8CC22639752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299" creationId="{2FF1A420-DAC0-4456-BC94-C2BFE8020B0E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300" creationId="{22FCF1C2-4754-46A5-9568-6515E8ACC914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301" creationId="{AA1573B3-9694-4253-80A4-120B620DA89D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302" creationId="{AFB472CD-7C65-4B26-BAD0-3991F18A21C0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303" creationId="{1883FC01-D9C9-4FAC-B0FD-9017DFA3DA30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304" creationId="{7E780013-D77A-4895-8A3D-819DDA78537E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305" creationId="{9190F79C-8290-404B-AFC4-1A2CEA015E1C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306" creationId="{00F6EE67-F300-44BA-9AB9-FD292311BD38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309" creationId="{F2925C7F-4460-42F4-B7C5-E74FF3ACD0C9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311" creationId="{017D5CE8-2E18-4B20-B678-05F717E32EEC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312" creationId="{BB499FB2-FD26-4413-8F59-D5A2A650F39A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313" creationId="{F02BA883-2EF6-468E-97C9-84647106744B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314" creationId="{3572D001-F2DF-4033-87F4-4B474BEB73E3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315" creationId="{8F7EDAEB-8AFA-4B3D-A537-1CE682E8A7E5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316" creationId="{763742FD-428D-4BFC-AE82-DE2854972448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318" creationId="{3FC3D37D-E035-4EA9-BA27-7FF0CBD29690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319" creationId="{0BBC8464-7ECF-4DC9-8336-500521B0116F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320" creationId="{3E920951-3C72-4F2D-B918-69B9A2B4C535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6:45:38.149" v="2302" actId="478"/>
        <pc:sldMkLst>
          <pc:docMk/>
          <pc:sldMk cId="2266354922" sldId="1886"/>
        </pc:sldMkLst>
        <pc:grpChg chg="add del mod">
          <ac:chgData name="Sherif Khattab" userId="c83b1e15-36f3-4f46-aceb-05aac24c545e" providerId="ADAL" clId="{765E29AF-DB58-4025-A9E7-1BD6AAD1841B}" dt="2021-02-15T06:45:22.100" v="2297" actId="478"/>
          <ac:grpSpMkLst>
            <pc:docMk/>
            <pc:sldMk cId="2266354922" sldId="1886"/>
            <ac:grpSpMk id="87" creationId="{4F1CE420-555A-41CC-94BF-513BBA1D1AF1}"/>
          </ac:grpSpMkLst>
        </pc:grpChg>
        <pc:grpChg chg="mod">
          <ac:chgData name="Sherif Khattab" userId="c83b1e15-36f3-4f46-aceb-05aac24c545e" providerId="ADAL" clId="{765E29AF-DB58-4025-A9E7-1BD6AAD1841B}" dt="2021-02-15T06:41:51.309" v="2151"/>
          <ac:grpSpMkLst>
            <pc:docMk/>
            <pc:sldMk cId="2266354922" sldId="1886"/>
            <ac:grpSpMk id="108" creationId="{8A5228DB-BE03-43AE-A752-F494BD4A017A}"/>
          </ac:grpSpMkLst>
        </pc:grpChg>
        <pc:grpChg chg="mod">
          <ac:chgData name="Sherif Khattab" userId="c83b1e15-36f3-4f46-aceb-05aac24c545e" providerId="ADAL" clId="{765E29AF-DB58-4025-A9E7-1BD6AAD1841B}" dt="2021-02-15T06:43:25.011" v="2244"/>
          <ac:grpSpMkLst>
            <pc:docMk/>
            <pc:sldMk cId="2266354922" sldId="1886"/>
            <ac:grpSpMk id="138" creationId="{19A5A8F1-8B45-4509-94FA-93578EA7AAA2}"/>
          </ac:grpSpMkLst>
        </pc:grpChg>
        <pc:grpChg chg="mod">
          <ac:chgData name="Sherif Khattab" userId="c83b1e15-36f3-4f46-aceb-05aac24c545e" providerId="ADAL" clId="{765E29AF-DB58-4025-A9E7-1BD6AAD1841B}" dt="2021-02-15T06:44:42.565" v="2262"/>
          <ac:grpSpMkLst>
            <pc:docMk/>
            <pc:sldMk cId="2266354922" sldId="1886"/>
            <ac:grpSpMk id="147" creationId="{8A478598-1944-48DA-9BF0-6C8AD8DB969F}"/>
          </ac:grpSpMkLst>
        </pc:grpChg>
        <pc:grpChg chg="mod">
          <ac:chgData name="Sherif Khattab" userId="c83b1e15-36f3-4f46-aceb-05aac24c545e" providerId="ADAL" clId="{765E29AF-DB58-4025-A9E7-1BD6AAD1841B}" dt="2021-02-15T06:45:29.465" v="2301"/>
          <ac:grpSpMkLst>
            <pc:docMk/>
            <pc:sldMk cId="2266354922" sldId="1886"/>
            <ac:grpSpMk id="168" creationId="{5B26D38F-78F7-4A11-9FFB-817A27C209CD}"/>
          </ac:grpSpMkLst>
        </pc:grpChg>
        <pc:grpChg chg="del mod">
          <ac:chgData name="Sherif Khattab" userId="c83b1e15-36f3-4f46-aceb-05aac24c545e" providerId="ADAL" clId="{765E29AF-DB58-4025-A9E7-1BD6AAD1841B}" dt="2021-02-15T06:41:41.225" v="2137"/>
          <ac:grpSpMkLst>
            <pc:docMk/>
            <pc:sldMk cId="2266354922" sldId="1886"/>
            <ac:grpSpMk id="172" creationId="{EE1B129F-5592-4B4F-894F-489065ED2B07}"/>
          </ac:grpSpMkLst>
        </pc:grpChg>
        <pc:grpChg chg="del mod">
          <ac:chgData name="Sherif Khattab" userId="c83b1e15-36f3-4f46-aceb-05aac24c545e" providerId="ADAL" clId="{765E29AF-DB58-4025-A9E7-1BD6AAD1841B}" dt="2021-02-15T06:41:41.223" v="2133"/>
          <ac:grpSpMkLst>
            <pc:docMk/>
            <pc:sldMk cId="2266354922" sldId="1886"/>
            <ac:grpSpMk id="173" creationId="{14B847E4-BB8B-4788-99F1-3EBC38E2F896}"/>
          </ac:grpSpMkLst>
        </pc:grpChg>
        <pc:inkChg chg="add del">
          <ac:chgData name="Sherif Khattab" userId="c83b1e15-36f3-4f46-aceb-05aac24c545e" providerId="ADAL" clId="{765E29AF-DB58-4025-A9E7-1BD6AAD1841B}" dt="2021-02-15T06:40:59.282" v="2119" actId="9405"/>
          <ac:inkMkLst>
            <pc:docMk/>
            <pc:sldMk cId="2266354922" sldId="1886"/>
            <ac:inkMk id="61" creationId="{EEFAB62C-33B6-49CD-B0E7-5FB0D02D9F34}"/>
          </ac:inkMkLst>
        </pc:inkChg>
        <pc:inkChg chg="add del">
          <ac:chgData name="Sherif Khattab" userId="c83b1e15-36f3-4f46-aceb-05aac24c545e" providerId="ADAL" clId="{765E29AF-DB58-4025-A9E7-1BD6AAD1841B}" dt="2021-02-15T06:41:41.221" v="2128"/>
          <ac:inkMkLst>
            <pc:docMk/>
            <pc:sldMk cId="2266354922" sldId="1886"/>
            <ac:inkMk id="64" creationId="{75C3AB53-71D9-4EC4-9842-DAB880DAA991}"/>
          </ac:inkMkLst>
        </pc:inkChg>
        <pc:inkChg chg="add mod">
          <ac:chgData name="Sherif Khattab" userId="c83b1e15-36f3-4f46-aceb-05aac24c545e" providerId="ADAL" clId="{765E29AF-DB58-4025-A9E7-1BD6AAD1841B}" dt="2021-02-15T06:41:51.309" v="2151"/>
          <ac:inkMkLst>
            <pc:docMk/>
            <pc:sldMk cId="2266354922" sldId="1886"/>
            <ac:inkMk id="65" creationId="{6816B484-2436-4AC1-8FD7-CD1597110352}"/>
          </ac:inkMkLst>
        </pc:inkChg>
        <pc:inkChg chg="add mod">
          <ac:chgData name="Sherif Khattab" userId="c83b1e15-36f3-4f46-aceb-05aac24c545e" providerId="ADAL" clId="{765E29AF-DB58-4025-A9E7-1BD6AAD1841B}" dt="2021-02-15T06:41:51.309" v="2151"/>
          <ac:inkMkLst>
            <pc:docMk/>
            <pc:sldMk cId="2266354922" sldId="1886"/>
            <ac:inkMk id="66" creationId="{593F4361-03E5-4297-BAB7-1BFB129D3D54}"/>
          </ac:inkMkLst>
        </pc:inkChg>
        <pc:inkChg chg="add mod">
          <ac:chgData name="Sherif Khattab" userId="c83b1e15-36f3-4f46-aceb-05aac24c545e" providerId="ADAL" clId="{765E29AF-DB58-4025-A9E7-1BD6AAD1841B}" dt="2021-02-15T06:41:51.309" v="2151"/>
          <ac:inkMkLst>
            <pc:docMk/>
            <pc:sldMk cId="2266354922" sldId="1886"/>
            <ac:inkMk id="69" creationId="{1EC0D4A9-9C81-4872-AA09-73D96DDBFBAD}"/>
          </ac:inkMkLst>
        </pc:inkChg>
        <pc:inkChg chg="add mod">
          <ac:chgData name="Sherif Khattab" userId="c83b1e15-36f3-4f46-aceb-05aac24c545e" providerId="ADAL" clId="{765E29AF-DB58-4025-A9E7-1BD6AAD1841B}" dt="2021-02-15T06:41:51.309" v="2151"/>
          <ac:inkMkLst>
            <pc:docMk/>
            <pc:sldMk cId="2266354922" sldId="1886"/>
            <ac:inkMk id="70" creationId="{D778CAE9-F6CF-44DC-A39A-D8C2CA08A77E}"/>
          </ac:inkMkLst>
        </pc:inkChg>
        <pc:inkChg chg="del">
          <ac:chgData name="Sherif Khattab" userId="c83b1e15-36f3-4f46-aceb-05aac24c545e" providerId="ADAL" clId="{765E29AF-DB58-4025-A9E7-1BD6AAD1841B}" dt="2021-02-15T06:45:38.149" v="2302" actId="478"/>
          <ac:inkMkLst>
            <pc:docMk/>
            <pc:sldMk cId="2266354922" sldId="1886"/>
            <ac:inkMk id="71" creationId="{55018DD7-004B-44F8-86C9-A0B20E023298}"/>
          </ac:inkMkLst>
        </pc:inkChg>
        <pc:inkChg chg="del">
          <ac:chgData name="Sherif Khattab" userId="c83b1e15-36f3-4f46-aceb-05aac24c545e" providerId="ADAL" clId="{765E29AF-DB58-4025-A9E7-1BD6AAD1841B}" dt="2021-02-15T06:45:38.149" v="2302" actId="478"/>
          <ac:inkMkLst>
            <pc:docMk/>
            <pc:sldMk cId="2266354922" sldId="1886"/>
            <ac:inkMk id="72" creationId="{401A0AE2-0C09-42A1-9392-4516242D7579}"/>
          </ac:inkMkLst>
        </pc:inkChg>
        <pc:inkChg chg="add mod">
          <ac:chgData name="Sherif Khattab" userId="c83b1e15-36f3-4f46-aceb-05aac24c545e" providerId="ADAL" clId="{765E29AF-DB58-4025-A9E7-1BD6AAD1841B}" dt="2021-02-15T06:41:51.309" v="2151"/>
          <ac:inkMkLst>
            <pc:docMk/>
            <pc:sldMk cId="2266354922" sldId="1886"/>
            <ac:inkMk id="74" creationId="{06E58E42-D4BA-454E-A20B-2908A19959E2}"/>
          </ac:inkMkLst>
        </pc:inkChg>
        <pc:inkChg chg="add mod">
          <ac:chgData name="Sherif Khattab" userId="c83b1e15-36f3-4f46-aceb-05aac24c545e" providerId="ADAL" clId="{765E29AF-DB58-4025-A9E7-1BD6AAD1841B}" dt="2021-02-15T06:41:51.309" v="2151"/>
          <ac:inkMkLst>
            <pc:docMk/>
            <pc:sldMk cId="2266354922" sldId="1886"/>
            <ac:inkMk id="75" creationId="{BFB84FBE-FCBB-4F61-A3E5-5D92F3EA6663}"/>
          </ac:inkMkLst>
        </pc:inkChg>
        <pc:inkChg chg="add mod">
          <ac:chgData name="Sherif Khattab" userId="c83b1e15-36f3-4f46-aceb-05aac24c545e" providerId="ADAL" clId="{765E29AF-DB58-4025-A9E7-1BD6AAD1841B}" dt="2021-02-15T06:41:51.309" v="2151"/>
          <ac:inkMkLst>
            <pc:docMk/>
            <pc:sldMk cId="2266354922" sldId="1886"/>
            <ac:inkMk id="76" creationId="{A1F7FCDA-CE28-4E96-99B1-9F77C2B4D267}"/>
          </ac:inkMkLst>
        </pc:inkChg>
        <pc:inkChg chg="add mod">
          <ac:chgData name="Sherif Khattab" userId="c83b1e15-36f3-4f46-aceb-05aac24c545e" providerId="ADAL" clId="{765E29AF-DB58-4025-A9E7-1BD6AAD1841B}" dt="2021-02-15T06:41:51.309" v="2151"/>
          <ac:inkMkLst>
            <pc:docMk/>
            <pc:sldMk cId="2266354922" sldId="1886"/>
            <ac:inkMk id="77" creationId="{E4522625-AE24-4774-A8AB-69F45ADA38B7}"/>
          </ac:inkMkLst>
        </pc:inkChg>
        <pc:inkChg chg="add mod">
          <ac:chgData name="Sherif Khattab" userId="c83b1e15-36f3-4f46-aceb-05aac24c545e" providerId="ADAL" clId="{765E29AF-DB58-4025-A9E7-1BD6AAD1841B}" dt="2021-02-15T06:41:51.309" v="2151"/>
          <ac:inkMkLst>
            <pc:docMk/>
            <pc:sldMk cId="2266354922" sldId="1886"/>
            <ac:inkMk id="81" creationId="{0EBC1F95-A8B9-49BF-8B6B-6F867B64CE09}"/>
          </ac:inkMkLst>
        </pc:inkChg>
        <pc:inkChg chg="add mod">
          <ac:chgData name="Sherif Khattab" userId="c83b1e15-36f3-4f46-aceb-05aac24c545e" providerId="ADAL" clId="{765E29AF-DB58-4025-A9E7-1BD6AAD1841B}" dt="2021-02-15T06:41:51.309" v="2151"/>
          <ac:inkMkLst>
            <pc:docMk/>
            <pc:sldMk cId="2266354922" sldId="1886"/>
            <ac:inkMk id="82" creationId="{9E514333-C85D-4670-BE51-94064A1B7F32}"/>
          </ac:inkMkLst>
        </pc:inkChg>
        <pc:inkChg chg="add mod">
          <ac:chgData name="Sherif Khattab" userId="c83b1e15-36f3-4f46-aceb-05aac24c545e" providerId="ADAL" clId="{765E29AF-DB58-4025-A9E7-1BD6AAD1841B}" dt="2021-02-15T06:41:51.309" v="2151"/>
          <ac:inkMkLst>
            <pc:docMk/>
            <pc:sldMk cId="2266354922" sldId="1886"/>
            <ac:inkMk id="83" creationId="{3702F7B9-08F0-4707-A6D2-A1873A371003}"/>
          </ac:inkMkLst>
        </pc:inkChg>
        <pc:inkChg chg="add">
          <ac:chgData name="Sherif Khattab" userId="c83b1e15-36f3-4f46-aceb-05aac24c545e" providerId="ADAL" clId="{765E29AF-DB58-4025-A9E7-1BD6AAD1841B}" dt="2021-02-15T06:42:46.838" v="2234" actId="9405"/>
          <ac:inkMkLst>
            <pc:docMk/>
            <pc:sldMk cId="2266354922" sldId="1886"/>
            <ac:inkMk id="134" creationId="{37E2CD1D-4B3A-4776-8D46-3EDF2E393F1A}"/>
          </ac:inkMkLst>
        </pc:inkChg>
        <pc:inkChg chg="add mod">
          <ac:chgData name="Sherif Khattab" userId="c83b1e15-36f3-4f46-aceb-05aac24c545e" providerId="ADAL" clId="{765E29AF-DB58-4025-A9E7-1BD6AAD1841B}" dt="2021-02-15T06:43:25.011" v="2244"/>
          <ac:inkMkLst>
            <pc:docMk/>
            <pc:sldMk cId="2266354922" sldId="1886"/>
            <ac:inkMk id="135" creationId="{61AE891B-69E4-4E19-978C-A4DEE78397A9}"/>
          </ac:inkMkLst>
        </pc:inkChg>
        <pc:inkChg chg="add mod">
          <ac:chgData name="Sherif Khattab" userId="c83b1e15-36f3-4f46-aceb-05aac24c545e" providerId="ADAL" clId="{765E29AF-DB58-4025-A9E7-1BD6AAD1841B}" dt="2021-02-15T06:43:25.011" v="2244"/>
          <ac:inkMkLst>
            <pc:docMk/>
            <pc:sldMk cId="2266354922" sldId="1886"/>
            <ac:inkMk id="136" creationId="{8CF6CC9F-12E0-436B-8F46-60DC5E9E8984}"/>
          </ac:inkMkLst>
        </pc:inkChg>
        <pc:inkChg chg="add">
          <ac:chgData name="Sherif Khattab" userId="c83b1e15-36f3-4f46-aceb-05aac24c545e" providerId="ADAL" clId="{765E29AF-DB58-4025-A9E7-1BD6AAD1841B}" dt="2021-02-15T06:44:38.593" v="2254" actId="9405"/>
          <ac:inkMkLst>
            <pc:docMk/>
            <pc:sldMk cId="2266354922" sldId="1886"/>
            <ac:inkMk id="139" creationId="{588C24C9-C6A6-431C-91A0-400242C8072D}"/>
          </ac:inkMkLst>
        </pc:inkChg>
        <pc:inkChg chg="add mod">
          <ac:chgData name="Sherif Khattab" userId="c83b1e15-36f3-4f46-aceb-05aac24c545e" providerId="ADAL" clId="{765E29AF-DB58-4025-A9E7-1BD6AAD1841B}" dt="2021-02-15T06:44:42.565" v="2262"/>
          <ac:inkMkLst>
            <pc:docMk/>
            <pc:sldMk cId="2266354922" sldId="1886"/>
            <ac:inkMk id="140" creationId="{11BD412D-EEA1-43F5-9D9D-4B30927A812D}"/>
          </ac:inkMkLst>
        </pc:inkChg>
        <pc:inkChg chg="add mod">
          <ac:chgData name="Sherif Khattab" userId="c83b1e15-36f3-4f46-aceb-05aac24c545e" providerId="ADAL" clId="{765E29AF-DB58-4025-A9E7-1BD6AAD1841B}" dt="2021-02-15T06:44:42.565" v="2262"/>
          <ac:inkMkLst>
            <pc:docMk/>
            <pc:sldMk cId="2266354922" sldId="1886"/>
            <ac:inkMk id="141" creationId="{19C37A8F-5D7A-494F-8B16-F9B8EBE516E2}"/>
          </ac:inkMkLst>
        </pc:inkChg>
        <pc:inkChg chg="add mod">
          <ac:chgData name="Sherif Khattab" userId="c83b1e15-36f3-4f46-aceb-05aac24c545e" providerId="ADAL" clId="{765E29AF-DB58-4025-A9E7-1BD6AAD1841B}" dt="2021-02-15T06:44:42.565" v="2262"/>
          <ac:inkMkLst>
            <pc:docMk/>
            <pc:sldMk cId="2266354922" sldId="1886"/>
            <ac:inkMk id="142" creationId="{028B9150-553C-4F52-A6C7-E29004BE7A52}"/>
          </ac:inkMkLst>
        </pc:inkChg>
        <pc:inkChg chg="add mod">
          <ac:chgData name="Sherif Khattab" userId="c83b1e15-36f3-4f46-aceb-05aac24c545e" providerId="ADAL" clId="{765E29AF-DB58-4025-A9E7-1BD6AAD1841B}" dt="2021-02-15T06:44:42.565" v="2262"/>
          <ac:inkMkLst>
            <pc:docMk/>
            <pc:sldMk cId="2266354922" sldId="1886"/>
            <ac:inkMk id="143" creationId="{5C55791B-BC1B-43F8-B0AE-82479B434863}"/>
          </ac:inkMkLst>
        </pc:inkChg>
        <pc:inkChg chg="add mod">
          <ac:chgData name="Sherif Khattab" userId="c83b1e15-36f3-4f46-aceb-05aac24c545e" providerId="ADAL" clId="{765E29AF-DB58-4025-A9E7-1BD6AAD1841B}" dt="2021-02-15T06:44:42.565" v="2262"/>
          <ac:inkMkLst>
            <pc:docMk/>
            <pc:sldMk cId="2266354922" sldId="1886"/>
            <ac:inkMk id="144" creationId="{21750D22-3232-4BDE-9D3E-92B644E3E88B}"/>
          </ac:inkMkLst>
        </pc:inkChg>
        <pc:inkChg chg="add mod">
          <ac:chgData name="Sherif Khattab" userId="c83b1e15-36f3-4f46-aceb-05aac24c545e" providerId="ADAL" clId="{765E29AF-DB58-4025-A9E7-1BD6AAD1841B}" dt="2021-02-15T06:44:42.565" v="2262"/>
          <ac:inkMkLst>
            <pc:docMk/>
            <pc:sldMk cId="2266354922" sldId="1886"/>
            <ac:inkMk id="145" creationId="{5DACA1EB-714E-461B-823E-7D6BDE0904C7}"/>
          </ac:inkMkLst>
        </pc:inkChg>
        <pc:inkChg chg="add mod">
          <ac:chgData name="Sherif Khattab" userId="c83b1e15-36f3-4f46-aceb-05aac24c545e" providerId="ADAL" clId="{765E29AF-DB58-4025-A9E7-1BD6AAD1841B}" dt="2021-02-15T06:44:42.565" v="2262"/>
          <ac:inkMkLst>
            <pc:docMk/>
            <pc:sldMk cId="2266354922" sldId="1886"/>
            <ac:inkMk id="146" creationId="{883F0EC5-E0DC-4FD0-96A6-117924BC1EB7}"/>
          </ac:inkMkLst>
        </pc:inkChg>
        <pc:inkChg chg="add">
          <ac:chgData name="Sherif Khattab" userId="c83b1e15-36f3-4f46-aceb-05aac24c545e" providerId="ADAL" clId="{765E29AF-DB58-4025-A9E7-1BD6AAD1841B}" dt="2021-02-15T06:45:16.485" v="2296" actId="9405"/>
          <ac:inkMkLst>
            <pc:docMk/>
            <pc:sldMk cId="2266354922" sldId="1886"/>
            <ac:inkMk id="148" creationId="{717E03E7-C596-4A29-931B-C2297C36CA02}"/>
          </ac:inkMkLst>
        </pc:inkChg>
        <pc:inkChg chg="add mod">
          <ac:chgData name="Sherif Khattab" userId="c83b1e15-36f3-4f46-aceb-05aac24c545e" providerId="ADAL" clId="{765E29AF-DB58-4025-A9E7-1BD6AAD1841B}" dt="2021-02-15T06:45:29.465" v="2301"/>
          <ac:inkMkLst>
            <pc:docMk/>
            <pc:sldMk cId="2266354922" sldId="1886"/>
            <ac:inkMk id="149" creationId="{331DF7AC-5635-4106-93D6-FA6A53014AC8}"/>
          </ac:inkMkLst>
        </pc:inkChg>
        <pc:inkChg chg="add mod">
          <ac:chgData name="Sherif Khattab" userId="c83b1e15-36f3-4f46-aceb-05aac24c545e" providerId="ADAL" clId="{765E29AF-DB58-4025-A9E7-1BD6AAD1841B}" dt="2021-02-15T06:45:29.465" v="2301"/>
          <ac:inkMkLst>
            <pc:docMk/>
            <pc:sldMk cId="2266354922" sldId="1886"/>
            <ac:inkMk id="150" creationId="{D317D02F-8B19-41F3-8107-DBA9DF0A68A4}"/>
          </ac:inkMkLst>
        </pc:inkChg>
        <pc:inkChg chg="add mod">
          <ac:chgData name="Sherif Khattab" userId="c83b1e15-36f3-4f46-aceb-05aac24c545e" providerId="ADAL" clId="{765E29AF-DB58-4025-A9E7-1BD6AAD1841B}" dt="2021-02-15T06:45:29.465" v="2301"/>
          <ac:inkMkLst>
            <pc:docMk/>
            <pc:sldMk cId="2266354922" sldId="1886"/>
            <ac:inkMk id="151" creationId="{212BDEC8-5073-4E7C-9EEA-B641FD0CFA5A}"/>
          </ac:inkMkLst>
        </pc:inkChg>
        <pc:inkChg chg="del">
          <ac:chgData name="Sherif Khattab" userId="c83b1e15-36f3-4f46-aceb-05aac24c545e" providerId="ADAL" clId="{765E29AF-DB58-4025-A9E7-1BD6AAD1841B}" dt="2021-02-15T06:41:41.220" v="2123"/>
          <ac:inkMkLst>
            <pc:docMk/>
            <pc:sldMk cId="2266354922" sldId="1886"/>
            <ac:inkMk id="152" creationId="{E841C84A-DFCE-4A79-ACE6-C442C573C5A6}"/>
          </ac:inkMkLst>
        </pc:inkChg>
        <pc:inkChg chg="del mod">
          <ac:chgData name="Sherif Khattab" userId="c83b1e15-36f3-4f46-aceb-05aac24c545e" providerId="ADAL" clId="{765E29AF-DB58-4025-A9E7-1BD6AAD1841B}" dt="2021-02-15T06:41:41.223" v="2133"/>
          <ac:inkMkLst>
            <pc:docMk/>
            <pc:sldMk cId="2266354922" sldId="1886"/>
            <ac:inkMk id="153" creationId="{546B74EA-1009-4D9E-9F36-8FFA6A2EEBEB}"/>
          </ac:inkMkLst>
        </pc:inkChg>
        <pc:inkChg chg="del mod">
          <ac:chgData name="Sherif Khattab" userId="c83b1e15-36f3-4f46-aceb-05aac24c545e" providerId="ADAL" clId="{765E29AF-DB58-4025-A9E7-1BD6AAD1841B}" dt="2021-02-15T06:41:41.223" v="2131"/>
          <ac:inkMkLst>
            <pc:docMk/>
            <pc:sldMk cId="2266354922" sldId="1886"/>
            <ac:inkMk id="154" creationId="{9A39B592-46EC-4504-9720-140846398FD3}"/>
          </ac:inkMkLst>
        </pc:inkChg>
        <pc:inkChg chg="del mod">
          <ac:chgData name="Sherif Khattab" userId="c83b1e15-36f3-4f46-aceb-05aac24c545e" providerId="ADAL" clId="{765E29AF-DB58-4025-A9E7-1BD6AAD1841B}" dt="2021-02-15T06:41:41.225" v="2138"/>
          <ac:inkMkLst>
            <pc:docMk/>
            <pc:sldMk cId="2266354922" sldId="1886"/>
            <ac:inkMk id="155" creationId="{88B1967A-F034-45F9-BF65-ED7C1D308F2F}"/>
          </ac:inkMkLst>
        </pc:inkChg>
        <pc:inkChg chg="del mod">
          <ac:chgData name="Sherif Khattab" userId="c83b1e15-36f3-4f46-aceb-05aac24c545e" providerId="ADAL" clId="{765E29AF-DB58-4025-A9E7-1BD6AAD1841B}" dt="2021-02-15T06:41:41.223" v="2132"/>
          <ac:inkMkLst>
            <pc:docMk/>
            <pc:sldMk cId="2266354922" sldId="1886"/>
            <ac:inkMk id="156" creationId="{B57BB4DA-A751-4C1F-B579-7AF28D323336}"/>
          </ac:inkMkLst>
        </pc:inkChg>
        <pc:inkChg chg="del mod">
          <ac:chgData name="Sherif Khattab" userId="c83b1e15-36f3-4f46-aceb-05aac24c545e" providerId="ADAL" clId="{765E29AF-DB58-4025-A9E7-1BD6AAD1841B}" dt="2021-02-15T06:41:41.224" v="2135"/>
          <ac:inkMkLst>
            <pc:docMk/>
            <pc:sldMk cId="2266354922" sldId="1886"/>
            <ac:inkMk id="157" creationId="{14966866-C1E8-4842-8EBF-87552A8AD954}"/>
          </ac:inkMkLst>
        </pc:inkChg>
        <pc:inkChg chg="del mod">
          <ac:chgData name="Sherif Khattab" userId="c83b1e15-36f3-4f46-aceb-05aac24c545e" providerId="ADAL" clId="{765E29AF-DB58-4025-A9E7-1BD6AAD1841B}" dt="2021-02-15T06:41:41.222" v="2130"/>
          <ac:inkMkLst>
            <pc:docMk/>
            <pc:sldMk cId="2266354922" sldId="1886"/>
            <ac:inkMk id="158" creationId="{4C260256-9FE3-45C3-B871-6752AE589672}"/>
          </ac:inkMkLst>
        </pc:inkChg>
        <pc:inkChg chg="del mod">
          <ac:chgData name="Sherif Khattab" userId="c83b1e15-36f3-4f46-aceb-05aac24c545e" providerId="ADAL" clId="{765E29AF-DB58-4025-A9E7-1BD6AAD1841B}" dt="2021-02-15T06:41:41.222" v="2129"/>
          <ac:inkMkLst>
            <pc:docMk/>
            <pc:sldMk cId="2266354922" sldId="1886"/>
            <ac:inkMk id="159" creationId="{802676B4-5AB9-40C2-AD77-7CE64EE5B602}"/>
          </ac:inkMkLst>
        </pc:inkChg>
        <pc:inkChg chg="del mod">
          <ac:chgData name="Sherif Khattab" userId="c83b1e15-36f3-4f46-aceb-05aac24c545e" providerId="ADAL" clId="{765E29AF-DB58-4025-A9E7-1BD6AAD1841B}" dt="2021-02-15T06:41:41.224" v="2134"/>
          <ac:inkMkLst>
            <pc:docMk/>
            <pc:sldMk cId="2266354922" sldId="1886"/>
            <ac:inkMk id="160" creationId="{F3EE5A27-3123-4CC2-9ACE-5295A1428ABE}"/>
          </ac:inkMkLst>
        </pc:inkChg>
        <pc:inkChg chg="del mod">
          <ac:chgData name="Sherif Khattab" userId="c83b1e15-36f3-4f46-aceb-05aac24c545e" providerId="ADAL" clId="{765E29AF-DB58-4025-A9E7-1BD6AAD1841B}" dt="2021-02-15T06:41:41.225" v="2137"/>
          <ac:inkMkLst>
            <pc:docMk/>
            <pc:sldMk cId="2266354922" sldId="1886"/>
            <ac:inkMk id="161" creationId="{0522D3A4-B8CC-456D-B7D0-9E12C59A3E2D}"/>
          </ac:inkMkLst>
        </pc:inkChg>
        <pc:inkChg chg="del mod">
          <ac:chgData name="Sherif Khattab" userId="c83b1e15-36f3-4f46-aceb-05aac24c545e" providerId="ADAL" clId="{765E29AF-DB58-4025-A9E7-1BD6AAD1841B}" dt="2021-02-15T06:41:41.224" v="2136"/>
          <ac:inkMkLst>
            <pc:docMk/>
            <pc:sldMk cId="2266354922" sldId="1886"/>
            <ac:inkMk id="162" creationId="{15931F3F-E916-4DE4-B5B8-B5BA62D6EBDF}"/>
          </ac:inkMkLst>
        </pc:inkChg>
        <pc:inkChg chg="del mod">
          <ac:chgData name="Sherif Khattab" userId="c83b1e15-36f3-4f46-aceb-05aac24c545e" providerId="ADAL" clId="{765E29AF-DB58-4025-A9E7-1BD6AAD1841B}" dt="2021-02-15T06:41:41.220" v="2125"/>
          <ac:inkMkLst>
            <pc:docMk/>
            <pc:sldMk cId="2266354922" sldId="1886"/>
            <ac:inkMk id="163" creationId="{BF1C966B-C1F6-4B48-A7DE-60D773DCED0B}"/>
          </ac:inkMkLst>
        </pc:inkChg>
        <pc:inkChg chg="del mod">
          <ac:chgData name="Sherif Khattab" userId="c83b1e15-36f3-4f46-aceb-05aac24c545e" providerId="ADAL" clId="{765E29AF-DB58-4025-A9E7-1BD6AAD1841B}" dt="2021-02-15T06:41:41.221" v="2126"/>
          <ac:inkMkLst>
            <pc:docMk/>
            <pc:sldMk cId="2266354922" sldId="1886"/>
            <ac:inkMk id="164" creationId="{7D8CE118-E4C0-4D22-8993-0490732B85FD}"/>
          </ac:inkMkLst>
        </pc:inkChg>
        <pc:inkChg chg="del">
          <ac:chgData name="Sherif Khattab" userId="c83b1e15-36f3-4f46-aceb-05aac24c545e" providerId="ADAL" clId="{765E29AF-DB58-4025-A9E7-1BD6AAD1841B}" dt="2021-02-15T06:41:41.220" v="2124"/>
          <ac:inkMkLst>
            <pc:docMk/>
            <pc:sldMk cId="2266354922" sldId="1886"/>
            <ac:inkMk id="165" creationId="{5457E9CD-8B4A-40BB-8525-F9E7AACAF7B2}"/>
          </ac:inkMkLst>
        </pc:inkChg>
        <pc:inkChg chg="del mod">
          <ac:chgData name="Sherif Khattab" userId="c83b1e15-36f3-4f46-aceb-05aac24c545e" providerId="ADAL" clId="{765E29AF-DB58-4025-A9E7-1BD6AAD1841B}" dt="2021-02-15T06:41:41.225" v="2139"/>
          <ac:inkMkLst>
            <pc:docMk/>
            <pc:sldMk cId="2266354922" sldId="1886"/>
            <ac:inkMk id="166" creationId="{0F5C4926-654A-424A-948F-6F5023FD6764}"/>
          </ac:inkMkLst>
        </pc:inkChg>
        <pc:inkChg chg="del mod">
          <ac:chgData name="Sherif Khattab" userId="c83b1e15-36f3-4f46-aceb-05aac24c545e" providerId="ADAL" clId="{765E29AF-DB58-4025-A9E7-1BD6AAD1841B}" dt="2021-02-15T06:41:41.221" v="2127"/>
          <ac:inkMkLst>
            <pc:docMk/>
            <pc:sldMk cId="2266354922" sldId="1886"/>
            <ac:inkMk id="167" creationId="{8D40D35D-6F84-4AFE-B5DD-E7E865D2C595}"/>
          </ac:inkMkLst>
        </pc:inkChg>
        <pc:inkChg chg="del">
          <ac:chgData name="Sherif Khattab" userId="c83b1e15-36f3-4f46-aceb-05aac24c545e" providerId="ADAL" clId="{765E29AF-DB58-4025-A9E7-1BD6AAD1841B}" dt="2021-02-15T06:41:07.779" v="2121" actId="478"/>
          <ac:inkMkLst>
            <pc:docMk/>
            <pc:sldMk cId="2266354922" sldId="1886"/>
            <ac:inkMk id="174" creationId="{AFF6BC88-A5BF-46A6-BC74-8C34D0CF24C0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6:46:10.288" v="2324"/>
        <pc:sldMkLst>
          <pc:docMk/>
          <pc:sldMk cId="3523251672" sldId="1887"/>
        </pc:sldMkLst>
        <pc:grpChg chg="del">
          <ac:chgData name="Sherif Khattab" userId="c83b1e15-36f3-4f46-aceb-05aac24c545e" providerId="ADAL" clId="{765E29AF-DB58-4025-A9E7-1BD6AAD1841B}" dt="2021-02-15T06:45:56.869" v="2308" actId="478"/>
          <ac:grpSpMkLst>
            <pc:docMk/>
            <pc:sldMk cId="3523251672" sldId="1887"/>
            <ac:grpSpMk id="87" creationId="{4F1CE420-555A-41CC-94BF-513BBA1D1AF1}"/>
          </ac:grpSpMkLst>
        </pc:grpChg>
        <pc:grpChg chg="mod">
          <ac:chgData name="Sherif Khattab" userId="c83b1e15-36f3-4f46-aceb-05aac24c545e" providerId="ADAL" clId="{765E29AF-DB58-4025-A9E7-1BD6AAD1841B}" dt="2021-02-15T06:43:21.339" v="2241"/>
          <ac:grpSpMkLst>
            <pc:docMk/>
            <pc:sldMk cId="3523251672" sldId="1887"/>
            <ac:grpSpMk id="136" creationId="{0DAA8022-CDA3-482B-8E50-6E69B87838F5}"/>
          </ac:grpSpMkLst>
        </pc:grpChg>
        <pc:grpChg chg="mod">
          <ac:chgData name="Sherif Khattab" userId="c83b1e15-36f3-4f46-aceb-05aac24c545e" providerId="ADAL" clId="{765E29AF-DB58-4025-A9E7-1BD6AAD1841B}" dt="2021-02-15T06:44:49.955" v="2271"/>
          <ac:grpSpMkLst>
            <pc:docMk/>
            <pc:sldMk cId="3523251672" sldId="1887"/>
            <ac:grpSpMk id="146" creationId="{15012100-0E87-483F-BCD0-1460D824793F}"/>
          </ac:grpSpMkLst>
        </pc:grpChg>
        <pc:grpChg chg="mod">
          <ac:chgData name="Sherif Khattab" userId="c83b1e15-36f3-4f46-aceb-05aac24c545e" providerId="ADAL" clId="{765E29AF-DB58-4025-A9E7-1BD6AAD1841B}" dt="2021-02-15T06:45:54.367" v="2307"/>
          <ac:grpSpMkLst>
            <pc:docMk/>
            <pc:sldMk cId="3523251672" sldId="1887"/>
            <ac:grpSpMk id="150" creationId="{3B0661C9-B70E-4842-A610-DAA350AB1133}"/>
          </ac:grpSpMkLst>
        </pc:grpChg>
        <pc:grpChg chg="mod">
          <ac:chgData name="Sherif Khattab" userId="c83b1e15-36f3-4f46-aceb-05aac24c545e" providerId="ADAL" clId="{765E29AF-DB58-4025-A9E7-1BD6AAD1841B}" dt="2021-02-15T06:46:01.024" v="2315"/>
          <ac:grpSpMkLst>
            <pc:docMk/>
            <pc:sldMk cId="3523251672" sldId="1887"/>
            <ac:grpSpMk id="154" creationId="{9F2524D0-CA0C-47FC-B97F-AA5BCF6DDD7F}"/>
          </ac:grpSpMkLst>
        </pc:grpChg>
        <pc:grpChg chg="mod">
          <ac:chgData name="Sherif Khattab" userId="c83b1e15-36f3-4f46-aceb-05aac24c545e" providerId="ADAL" clId="{765E29AF-DB58-4025-A9E7-1BD6AAD1841B}" dt="2021-02-15T06:46:03.841" v="2320"/>
          <ac:grpSpMkLst>
            <pc:docMk/>
            <pc:sldMk cId="3523251672" sldId="1887"/>
            <ac:grpSpMk id="158" creationId="{9ADF0C9A-2E57-484C-A8D4-FB0D65D0C77A}"/>
          </ac:grpSpMkLst>
        </pc:grpChg>
        <pc:grpChg chg="mod">
          <ac:chgData name="Sherif Khattab" userId="c83b1e15-36f3-4f46-aceb-05aac24c545e" providerId="ADAL" clId="{765E29AF-DB58-4025-A9E7-1BD6AAD1841B}" dt="2021-02-15T06:46:10.288" v="2324"/>
          <ac:grpSpMkLst>
            <pc:docMk/>
            <pc:sldMk cId="3523251672" sldId="1887"/>
            <ac:grpSpMk id="162" creationId="{FC3B6088-F84F-409E-9302-C481C218C0BB}"/>
          </ac:grpSpMkLst>
        </pc:grpChg>
        <pc:inkChg chg="add">
          <ac:chgData name="Sherif Khattab" userId="c83b1e15-36f3-4f46-aceb-05aac24c545e" providerId="ADAL" clId="{765E29AF-DB58-4025-A9E7-1BD6AAD1841B}" dt="2021-02-15T06:43:12.154" v="2238" actId="9405"/>
          <ac:inkMkLst>
            <pc:docMk/>
            <pc:sldMk cId="3523251672" sldId="1887"/>
            <ac:inkMk id="61" creationId="{BFAACDF0-4EF0-4577-8136-C5DB38F04994}"/>
          </ac:inkMkLst>
        </pc:inkChg>
        <pc:inkChg chg="add mod">
          <ac:chgData name="Sherif Khattab" userId="c83b1e15-36f3-4f46-aceb-05aac24c545e" providerId="ADAL" clId="{765E29AF-DB58-4025-A9E7-1BD6AAD1841B}" dt="2021-02-15T06:43:21.339" v="2241"/>
          <ac:inkMkLst>
            <pc:docMk/>
            <pc:sldMk cId="3523251672" sldId="1887"/>
            <ac:inkMk id="64" creationId="{6C25B7C1-C35F-427D-8DA2-503475D0AF0A}"/>
          </ac:inkMkLst>
        </pc:inkChg>
        <pc:inkChg chg="del">
          <ac:chgData name="Sherif Khattab" userId="c83b1e15-36f3-4f46-aceb-05aac24c545e" providerId="ADAL" clId="{765E29AF-DB58-4025-A9E7-1BD6AAD1841B}" dt="2021-02-15T06:45:49.780" v="2303" actId="478"/>
          <ac:inkMkLst>
            <pc:docMk/>
            <pc:sldMk cId="3523251672" sldId="1887"/>
            <ac:inkMk id="71" creationId="{55018DD7-004B-44F8-86C9-A0B20E023298}"/>
          </ac:inkMkLst>
        </pc:inkChg>
        <pc:inkChg chg="del">
          <ac:chgData name="Sherif Khattab" userId="c83b1e15-36f3-4f46-aceb-05aac24c545e" providerId="ADAL" clId="{765E29AF-DB58-4025-A9E7-1BD6AAD1841B}" dt="2021-02-15T06:45:49.780" v="2303" actId="478"/>
          <ac:inkMkLst>
            <pc:docMk/>
            <pc:sldMk cId="3523251672" sldId="1887"/>
            <ac:inkMk id="72" creationId="{401A0AE2-0C09-42A1-9392-4516242D7579}"/>
          </ac:inkMkLst>
        </pc:inkChg>
        <pc:inkChg chg="del">
          <ac:chgData name="Sherif Khattab" userId="c83b1e15-36f3-4f46-aceb-05aac24c545e" providerId="ADAL" clId="{765E29AF-DB58-4025-A9E7-1BD6AAD1841B}" dt="2021-02-15T06:43:05.061" v="2237" actId="478"/>
          <ac:inkMkLst>
            <pc:docMk/>
            <pc:sldMk cId="3523251672" sldId="1887"/>
            <ac:inkMk id="134" creationId="{37E2CD1D-4B3A-4776-8D46-3EDF2E393F1A}"/>
          </ac:inkMkLst>
        </pc:inkChg>
        <pc:inkChg chg="add mod">
          <ac:chgData name="Sherif Khattab" userId="c83b1e15-36f3-4f46-aceb-05aac24c545e" providerId="ADAL" clId="{765E29AF-DB58-4025-A9E7-1BD6AAD1841B}" dt="2021-02-15T06:43:21.339" v="2241"/>
          <ac:inkMkLst>
            <pc:docMk/>
            <pc:sldMk cId="3523251672" sldId="1887"/>
            <ac:inkMk id="135" creationId="{7A540072-FA8E-4FD1-A3E3-8AA1339DF0D2}"/>
          </ac:inkMkLst>
        </pc:inkChg>
        <pc:inkChg chg="add">
          <ac:chgData name="Sherif Khattab" userId="c83b1e15-36f3-4f46-aceb-05aac24c545e" providerId="ADAL" clId="{765E29AF-DB58-4025-A9E7-1BD6AAD1841B}" dt="2021-02-15T06:44:46.497" v="2263" actId="9405"/>
          <ac:inkMkLst>
            <pc:docMk/>
            <pc:sldMk cId="3523251672" sldId="1887"/>
            <ac:inkMk id="138" creationId="{5C0AD746-3742-451C-8A0E-429CADB8D6B5}"/>
          </ac:inkMkLst>
        </pc:inkChg>
        <pc:inkChg chg="add mod">
          <ac:chgData name="Sherif Khattab" userId="c83b1e15-36f3-4f46-aceb-05aac24c545e" providerId="ADAL" clId="{765E29AF-DB58-4025-A9E7-1BD6AAD1841B}" dt="2021-02-15T06:44:49.955" v="2271"/>
          <ac:inkMkLst>
            <pc:docMk/>
            <pc:sldMk cId="3523251672" sldId="1887"/>
            <ac:inkMk id="139" creationId="{986D746F-4A00-4F12-94C9-289BE2E2213B}"/>
          </ac:inkMkLst>
        </pc:inkChg>
        <pc:inkChg chg="add mod">
          <ac:chgData name="Sherif Khattab" userId="c83b1e15-36f3-4f46-aceb-05aac24c545e" providerId="ADAL" clId="{765E29AF-DB58-4025-A9E7-1BD6AAD1841B}" dt="2021-02-15T06:44:49.955" v="2271"/>
          <ac:inkMkLst>
            <pc:docMk/>
            <pc:sldMk cId="3523251672" sldId="1887"/>
            <ac:inkMk id="140" creationId="{B0C09D54-A215-4F43-9A71-6DCBF4DE93A4}"/>
          </ac:inkMkLst>
        </pc:inkChg>
        <pc:inkChg chg="add mod">
          <ac:chgData name="Sherif Khattab" userId="c83b1e15-36f3-4f46-aceb-05aac24c545e" providerId="ADAL" clId="{765E29AF-DB58-4025-A9E7-1BD6AAD1841B}" dt="2021-02-15T06:44:49.955" v="2271"/>
          <ac:inkMkLst>
            <pc:docMk/>
            <pc:sldMk cId="3523251672" sldId="1887"/>
            <ac:inkMk id="141" creationId="{1BC9EC3A-DDF1-4AB3-B122-9E705758773E}"/>
          </ac:inkMkLst>
        </pc:inkChg>
        <pc:inkChg chg="add mod">
          <ac:chgData name="Sherif Khattab" userId="c83b1e15-36f3-4f46-aceb-05aac24c545e" providerId="ADAL" clId="{765E29AF-DB58-4025-A9E7-1BD6AAD1841B}" dt="2021-02-15T06:44:49.955" v="2271"/>
          <ac:inkMkLst>
            <pc:docMk/>
            <pc:sldMk cId="3523251672" sldId="1887"/>
            <ac:inkMk id="142" creationId="{958B15D5-516A-4270-A63D-FD9A06AFBC91}"/>
          </ac:inkMkLst>
        </pc:inkChg>
        <pc:inkChg chg="add mod">
          <ac:chgData name="Sherif Khattab" userId="c83b1e15-36f3-4f46-aceb-05aac24c545e" providerId="ADAL" clId="{765E29AF-DB58-4025-A9E7-1BD6AAD1841B}" dt="2021-02-15T06:44:49.955" v="2271"/>
          <ac:inkMkLst>
            <pc:docMk/>
            <pc:sldMk cId="3523251672" sldId="1887"/>
            <ac:inkMk id="143" creationId="{68E6289F-0E52-4745-8B0B-8C0320F2EFEB}"/>
          </ac:inkMkLst>
        </pc:inkChg>
        <pc:inkChg chg="add mod">
          <ac:chgData name="Sherif Khattab" userId="c83b1e15-36f3-4f46-aceb-05aac24c545e" providerId="ADAL" clId="{765E29AF-DB58-4025-A9E7-1BD6AAD1841B}" dt="2021-02-15T06:44:49.955" v="2271"/>
          <ac:inkMkLst>
            <pc:docMk/>
            <pc:sldMk cId="3523251672" sldId="1887"/>
            <ac:inkMk id="144" creationId="{619F178D-CA64-44DF-B6A0-EF540BC9EBAB}"/>
          </ac:inkMkLst>
        </pc:inkChg>
        <pc:inkChg chg="add mod">
          <ac:chgData name="Sherif Khattab" userId="c83b1e15-36f3-4f46-aceb-05aac24c545e" providerId="ADAL" clId="{765E29AF-DB58-4025-A9E7-1BD6AAD1841B}" dt="2021-02-15T06:44:49.955" v="2271"/>
          <ac:inkMkLst>
            <pc:docMk/>
            <pc:sldMk cId="3523251672" sldId="1887"/>
            <ac:inkMk id="145" creationId="{47DF51EB-4D1C-4026-90BA-A47BF0C0ECDE}"/>
          </ac:inkMkLst>
        </pc:inkChg>
        <pc:inkChg chg="add mod">
          <ac:chgData name="Sherif Khattab" userId="c83b1e15-36f3-4f46-aceb-05aac24c545e" providerId="ADAL" clId="{765E29AF-DB58-4025-A9E7-1BD6AAD1841B}" dt="2021-02-15T06:45:54.367" v="2307"/>
          <ac:inkMkLst>
            <pc:docMk/>
            <pc:sldMk cId="3523251672" sldId="1887"/>
            <ac:inkMk id="147" creationId="{17D4C004-B277-496F-B812-FFB493A3ADB0}"/>
          </ac:inkMkLst>
        </pc:inkChg>
        <pc:inkChg chg="add mod">
          <ac:chgData name="Sherif Khattab" userId="c83b1e15-36f3-4f46-aceb-05aac24c545e" providerId="ADAL" clId="{765E29AF-DB58-4025-A9E7-1BD6AAD1841B}" dt="2021-02-15T06:45:54.367" v="2307"/>
          <ac:inkMkLst>
            <pc:docMk/>
            <pc:sldMk cId="3523251672" sldId="1887"/>
            <ac:inkMk id="148" creationId="{84AFC56C-62F3-4780-A34A-CB0C305C7B82}"/>
          </ac:inkMkLst>
        </pc:inkChg>
        <pc:inkChg chg="add mod">
          <ac:chgData name="Sherif Khattab" userId="c83b1e15-36f3-4f46-aceb-05aac24c545e" providerId="ADAL" clId="{765E29AF-DB58-4025-A9E7-1BD6AAD1841B}" dt="2021-02-15T06:45:54.367" v="2307"/>
          <ac:inkMkLst>
            <pc:docMk/>
            <pc:sldMk cId="3523251672" sldId="1887"/>
            <ac:inkMk id="149" creationId="{208EFC25-7189-41CA-825F-D046AC6021E5}"/>
          </ac:inkMkLst>
        </pc:inkChg>
        <pc:inkChg chg="add del mod">
          <ac:chgData name="Sherif Khattab" userId="c83b1e15-36f3-4f46-aceb-05aac24c545e" providerId="ADAL" clId="{765E29AF-DB58-4025-A9E7-1BD6AAD1841B}" dt="2021-02-15T06:46:01.313" v="2316" actId="9405"/>
          <ac:inkMkLst>
            <pc:docMk/>
            <pc:sldMk cId="3523251672" sldId="1887"/>
            <ac:inkMk id="151" creationId="{D6491FEC-016B-49C5-A17B-F6F4FF40CAD6}"/>
          </ac:inkMkLst>
        </pc:inkChg>
        <pc:inkChg chg="add del mod">
          <ac:chgData name="Sherif Khattab" userId="c83b1e15-36f3-4f46-aceb-05aac24c545e" providerId="ADAL" clId="{765E29AF-DB58-4025-A9E7-1BD6AAD1841B}" dt="2021-02-15T06:46:01.024" v="2315"/>
          <ac:inkMkLst>
            <pc:docMk/>
            <pc:sldMk cId="3523251672" sldId="1887"/>
            <ac:inkMk id="152" creationId="{C0833368-087A-4B2E-9F9C-C2CD1483C2B5}"/>
          </ac:inkMkLst>
        </pc:inkChg>
        <pc:inkChg chg="add del">
          <ac:chgData name="Sherif Khattab" userId="c83b1e15-36f3-4f46-aceb-05aac24c545e" providerId="ADAL" clId="{765E29AF-DB58-4025-A9E7-1BD6AAD1841B}" dt="2021-02-15T06:46:00.624" v="2312" actId="9405"/>
          <ac:inkMkLst>
            <pc:docMk/>
            <pc:sldMk cId="3523251672" sldId="1887"/>
            <ac:inkMk id="153" creationId="{0CC9F59F-0E2A-4113-BE95-47989E26D6A9}"/>
          </ac:inkMkLst>
        </pc:inkChg>
        <pc:inkChg chg="add mod">
          <ac:chgData name="Sherif Khattab" userId="c83b1e15-36f3-4f46-aceb-05aac24c545e" providerId="ADAL" clId="{765E29AF-DB58-4025-A9E7-1BD6AAD1841B}" dt="2021-02-15T06:46:03.841" v="2320"/>
          <ac:inkMkLst>
            <pc:docMk/>
            <pc:sldMk cId="3523251672" sldId="1887"/>
            <ac:inkMk id="155" creationId="{80343B46-FD0B-4824-921C-BB856AA1311E}"/>
          </ac:inkMkLst>
        </pc:inkChg>
        <pc:inkChg chg="add mod">
          <ac:chgData name="Sherif Khattab" userId="c83b1e15-36f3-4f46-aceb-05aac24c545e" providerId="ADAL" clId="{765E29AF-DB58-4025-A9E7-1BD6AAD1841B}" dt="2021-02-15T06:46:03.841" v="2320"/>
          <ac:inkMkLst>
            <pc:docMk/>
            <pc:sldMk cId="3523251672" sldId="1887"/>
            <ac:inkMk id="156" creationId="{D6BD275B-F7A4-459B-B147-4726799DEA6A}"/>
          </ac:inkMkLst>
        </pc:inkChg>
        <pc:inkChg chg="add mod">
          <ac:chgData name="Sherif Khattab" userId="c83b1e15-36f3-4f46-aceb-05aac24c545e" providerId="ADAL" clId="{765E29AF-DB58-4025-A9E7-1BD6AAD1841B}" dt="2021-02-15T06:46:03.841" v="2320"/>
          <ac:inkMkLst>
            <pc:docMk/>
            <pc:sldMk cId="3523251672" sldId="1887"/>
            <ac:inkMk id="157" creationId="{B37A0B1D-9D3E-4767-AF9C-4F6C9407E2DB}"/>
          </ac:inkMkLst>
        </pc:inkChg>
        <pc:inkChg chg="add mod">
          <ac:chgData name="Sherif Khattab" userId="c83b1e15-36f3-4f46-aceb-05aac24c545e" providerId="ADAL" clId="{765E29AF-DB58-4025-A9E7-1BD6AAD1841B}" dt="2021-02-15T06:46:10.288" v="2324"/>
          <ac:inkMkLst>
            <pc:docMk/>
            <pc:sldMk cId="3523251672" sldId="1887"/>
            <ac:inkMk id="159" creationId="{270FD78D-32A7-49BE-B16D-EFEB339C3823}"/>
          </ac:inkMkLst>
        </pc:inkChg>
        <pc:inkChg chg="add mod">
          <ac:chgData name="Sherif Khattab" userId="c83b1e15-36f3-4f46-aceb-05aac24c545e" providerId="ADAL" clId="{765E29AF-DB58-4025-A9E7-1BD6AAD1841B}" dt="2021-02-15T06:46:10.288" v="2324"/>
          <ac:inkMkLst>
            <pc:docMk/>
            <pc:sldMk cId="3523251672" sldId="1887"/>
            <ac:inkMk id="160" creationId="{219E07B2-F97F-4532-A922-E0B960B2D29F}"/>
          </ac:inkMkLst>
        </pc:inkChg>
        <pc:inkChg chg="add mod">
          <ac:chgData name="Sherif Khattab" userId="c83b1e15-36f3-4f46-aceb-05aac24c545e" providerId="ADAL" clId="{765E29AF-DB58-4025-A9E7-1BD6AAD1841B}" dt="2021-02-15T06:46:10.288" v="2324"/>
          <ac:inkMkLst>
            <pc:docMk/>
            <pc:sldMk cId="3523251672" sldId="1887"/>
            <ac:inkMk id="161" creationId="{37343B0F-A768-4E2C-99BD-7A371A866FC4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6:47:53.753" v="2335"/>
        <pc:sldMkLst>
          <pc:docMk/>
          <pc:sldMk cId="1867123455" sldId="1888"/>
        </pc:sldMkLst>
        <pc:grpChg chg="mod">
          <ac:chgData name="Sherif Khattab" userId="c83b1e15-36f3-4f46-aceb-05aac24c545e" providerId="ADAL" clId="{765E29AF-DB58-4025-A9E7-1BD6AAD1841B}" dt="2021-02-15T06:47:46.702" v="2330"/>
          <ac:grpSpMkLst>
            <pc:docMk/>
            <pc:sldMk cId="1867123455" sldId="1888"/>
            <ac:grpSpMk id="85" creationId="{13FE86C4-5EBF-4D14-A52A-0CE907DCC908}"/>
          </ac:grpSpMkLst>
        </pc:grpChg>
        <pc:grpChg chg="mod">
          <ac:chgData name="Sherif Khattab" userId="c83b1e15-36f3-4f46-aceb-05aac24c545e" providerId="ADAL" clId="{765E29AF-DB58-4025-A9E7-1BD6AAD1841B}" dt="2021-02-15T06:47:53.753" v="2335"/>
          <ac:grpSpMkLst>
            <pc:docMk/>
            <pc:sldMk cId="1867123455" sldId="1888"/>
            <ac:grpSpMk id="151" creationId="{019EFA16-19D4-4C98-80D7-AA0F919B9A6A}"/>
          </ac:grpSpMkLst>
        </pc:grpChg>
        <pc:grpChg chg="del">
          <ac:chgData name="Sherif Khattab" userId="c83b1e15-36f3-4f46-aceb-05aac24c545e" providerId="ADAL" clId="{765E29AF-DB58-4025-A9E7-1BD6AAD1841B}" dt="2021-02-15T06:47:49.161" v="2331" actId="478"/>
          <ac:grpSpMkLst>
            <pc:docMk/>
            <pc:sldMk cId="1867123455" sldId="1888"/>
            <ac:grpSpMk id="158" creationId="{9ADF0C9A-2E57-484C-A8D4-FB0D65D0C77A}"/>
          </ac:grpSpMkLst>
        </pc:grpChg>
        <pc:inkChg chg="del">
          <ac:chgData name="Sherif Khattab" userId="c83b1e15-36f3-4f46-aceb-05aac24c545e" providerId="ADAL" clId="{765E29AF-DB58-4025-A9E7-1BD6AAD1841B}" dt="2021-02-15T06:46:29.220" v="2326" actId="478"/>
          <ac:inkMkLst>
            <pc:docMk/>
            <pc:sldMk cId="1867123455" sldId="1888"/>
            <ac:inkMk id="61" creationId="{BFAACDF0-4EF0-4577-8136-C5DB38F04994}"/>
          </ac:inkMkLst>
        </pc:inkChg>
        <pc:inkChg chg="add">
          <ac:chgData name="Sherif Khattab" userId="c83b1e15-36f3-4f46-aceb-05aac24c545e" providerId="ADAL" clId="{765E29AF-DB58-4025-A9E7-1BD6AAD1841B}" dt="2021-02-15T06:46:34.543" v="2327" actId="9405"/>
          <ac:inkMkLst>
            <pc:docMk/>
            <pc:sldMk cId="1867123455" sldId="1888"/>
            <ac:inkMk id="71" creationId="{CDAE1AB8-C68C-41E5-8437-A7CE5EF825B6}"/>
          </ac:inkMkLst>
        </pc:inkChg>
        <pc:inkChg chg="add mod">
          <ac:chgData name="Sherif Khattab" userId="c83b1e15-36f3-4f46-aceb-05aac24c545e" providerId="ADAL" clId="{765E29AF-DB58-4025-A9E7-1BD6AAD1841B}" dt="2021-02-15T06:47:46.702" v="2330"/>
          <ac:inkMkLst>
            <pc:docMk/>
            <pc:sldMk cId="1867123455" sldId="1888"/>
            <ac:inkMk id="72" creationId="{75AE5215-3993-45EC-B89F-9F77490C0061}"/>
          </ac:inkMkLst>
        </pc:inkChg>
        <pc:inkChg chg="add mod">
          <ac:chgData name="Sherif Khattab" userId="c83b1e15-36f3-4f46-aceb-05aac24c545e" providerId="ADAL" clId="{765E29AF-DB58-4025-A9E7-1BD6AAD1841B}" dt="2021-02-15T06:47:46.702" v="2330"/>
          <ac:inkMkLst>
            <pc:docMk/>
            <pc:sldMk cId="1867123455" sldId="1888"/>
            <ac:inkMk id="84" creationId="{E7F2FFC9-08C1-4530-9D1C-3D9FF55AAAD0}"/>
          </ac:inkMkLst>
        </pc:inkChg>
        <pc:inkChg chg="add mod">
          <ac:chgData name="Sherif Khattab" userId="c83b1e15-36f3-4f46-aceb-05aac24c545e" providerId="ADAL" clId="{765E29AF-DB58-4025-A9E7-1BD6AAD1841B}" dt="2021-02-15T06:47:53.753" v="2335"/>
          <ac:inkMkLst>
            <pc:docMk/>
            <pc:sldMk cId="1867123455" sldId="1888"/>
            <ac:inkMk id="86" creationId="{938A54AB-1838-4035-915D-0DD421EEA737}"/>
          </ac:inkMkLst>
        </pc:inkChg>
        <pc:inkChg chg="add mod">
          <ac:chgData name="Sherif Khattab" userId="c83b1e15-36f3-4f46-aceb-05aac24c545e" providerId="ADAL" clId="{765E29AF-DB58-4025-A9E7-1BD6AAD1841B}" dt="2021-02-15T06:47:53.753" v="2335"/>
          <ac:inkMkLst>
            <pc:docMk/>
            <pc:sldMk cId="1867123455" sldId="1888"/>
            <ac:inkMk id="87" creationId="{CF4A4E97-DC95-469B-9525-FE1C42AD9172}"/>
          </ac:inkMkLst>
        </pc:inkChg>
        <pc:inkChg chg="add mod">
          <ac:chgData name="Sherif Khattab" userId="c83b1e15-36f3-4f46-aceb-05aac24c545e" providerId="ADAL" clId="{765E29AF-DB58-4025-A9E7-1BD6AAD1841B}" dt="2021-02-15T06:47:53.753" v="2335"/>
          <ac:inkMkLst>
            <pc:docMk/>
            <pc:sldMk cId="1867123455" sldId="1888"/>
            <ac:inkMk id="134" creationId="{0DA74971-3257-4D0A-8A70-29D242446ED6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6:48:52.473" v="2355" actId="478"/>
        <pc:sldMkLst>
          <pc:docMk/>
          <pc:sldMk cId="857664107" sldId="1889"/>
        </pc:sldMkLst>
        <pc:grpChg chg="del">
          <ac:chgData name="Sherif Khattab" userId="c83b1e15-36f3-4f46-aceb-05aac24c545e" providerId="ADAL" clId="{765E29AF-DB58-4025-A9E7-1BD6AAD1841B}" dt="2021-02-15T06:48:52.473" v="2355" actId="478"/>
          <ac:grpSpMkLst>
            <pc:docMk/>
            <pc:sldMk cId="857664107" sldId="1889"/>
            <ac:grpSpMk id="150" creationId="{3B0661C9-B70E-4842-A610-DAA350AB1133}"/>
          </ac:grpSpMkLst>
        </pc:grpChg>
        <pc:grpChg chg="del">
          <ac:chgData name="Sherif Khattab" userId="c83b1e15-36f3-4f46-aceb-05aac24c545e" providerId="ADAL" clId="{765E29AF-DB58-4025-A9E7-1BD6AAD1841B}" dt="2021-02-15T06:48:19.101" v="2339" actId="478"/>
          <ac:grpSpMkLst>
            <pc:docMk/>
            <pc:sldMk cId="857664107" sldId="1889"/>
            <ac:grpSpMk id="151" creationId="{019EFA16-19D4-4C98-80D7-AA0F919B9A6A}"/>
          </ac:grpSpMkLst>
        </pc:grpChg>
        <pc:grpChg chg="mod">
          <ac:chgData name="Sherif Khattab" userId="c83b1e15-36f3-4f46-aceb-05aac24c545e" providerId="ADAL" clId="{765E29AF-DB58-4025-A9E7-1BD6AAD1841B}" dt="2021-02-15T06:48:25.763" v="2345"/>
          <ac:grpSpMkLst>
            <pc:docMk/>
            <pc:sldMk cId="857664107" sldId="1889"/>
            <ac:grpSpMk id="155" creationId="{129A4E9F-52C6-4772-ADB6-884D59EC6547}"/>
          </ac:grpSpMkLst>
        </pc:grpChg>
        <pc:grpChg chg="mod">
          <ac:chgData name="Sherif Khattab" userId="c83b1e15-36f3-4f46-aceb-05aac24c545e" providerId="ADAL" clId="{765E29AF-DB58-4025-A9E7-1BD6AAD1841B}" dt="2021-02-15T06:48:29.167" v="2351"/>
          <ac:grpSpMkLst>
            <pc:docMk/>
            <pc:sldMk cId="857664107" sldId="1889"/>
            <ac:grpSpMk id="163" creationId="{81BAE731-F11E-4266-B190-DD0B50F6FE68}"/>
          </ac:grpSpMkLst>
        </pc:grpChg>
        <pc:inkChg chg="add">
          <ac:chgData name="Sherif Khattab" userId="c83b1e15-36f3-4f46-aceb-05aac24c545e" providerId="ADAL" clId="{765E29AF-DB58-4025-A9E7-1BD6AAD1841B}" dt="2021-02-15T06:48:14.608" v="2338" actId="9405"/>
          <ac:inkMkLst>
            <pc:docMk/>
            <pc:sldMk cId="857664107" sldId="1889"/>
            <ac:inkMk id="61" creationId="{EE7947C2-338A-4802-A622-F9FA26E2E5C0}"/>
          </ac:inkMkLst>
        </pc:inkChg>
        <pc:inkChg chg="del">
          <ac:chgData name="Sherif Khattab" userId="c83b1e15-36f3-4f46-aceb-05aac24c545e" providerId="ADAL" clId="{765E29AF-DB58-4025-A9E7-1BD6AAD1841B}" dt="2021-02-15T06:48:09.501" v="2337" actId="478"/>
          <ac:inkMkLst>
            <pc:docMk/>
            <pc:sldMk cId="857664107" sldId="1889"/>
            <ac:inkMk id="71" creationId="{CDAE1AB8-C68C-41E5-8437-A7CE5EF825B6}"/>
          </ac:inkMkLst>
        </pc:inkChg>
        <pc:inkChg chg="add del mod">
          <ac:chgData name="Sherif Khattab" userId="c83b1e15-36f3-4f46-aceb-05aac24c545e" providerId="ADAL" clId="{765E29AF-DB58-4025-A9E7-1BD6AAD1841B}" dt="2021-02-15T06:48:26.485" v="2347" actId="9405"/>
          <ac:inkMkLst>
            <pc:docMk/>
            <pc:sldMk cId="857664107" sldId="1889"/>
            <ac:inkMk id="152" creationId="{858C1601-DFFA-4D80-A097-3DD8BE901299}"/>
          </ac:inkMkLst>
        </pc:inkChg>
        <pc:inkChg chg="add del mod">
          <ac:chgData name="Sherif Khattab" userId="c83b1e15-36f3-4f46-aceb-05aac24c545e" providerId="ADAL" clId="{765E29AF-DB58-4025-A9E7-1BD6AAD1841B}" dt="2021-02-15T06:48:26.164" v="2346" actId="9405"/>
          <ac:inkMkLst>
            <pc:docMk/>
            <pc:sldMk cId="857664107" sldId="1889"/>
            <ac:inkMk id="153" creationId="{7A1C778A-E0DA-42F4-B0DD-8693B63ABD88}"/>
          </ac:inkMkLst>
        </pc:inkChg>
        <pc:inkChg chg="add del mod">
          <ac:chgData name="Sherif Khattab" userId="c83b1e15-36f3-4f46-aceb-05aac24c545e" providerId="ADAL" clId="{765E29AF-DB58-4025-A9E7-1BD6AAD1841B}" dt="2021-02-15T06:48:25.763" v="2345"/>
          <ac:inkMkLst>
            <pc:docMk/>
            <pc:sldMk cId="857664107" sldId="1889"/>
            <ac:inkMk id="154" creationId="{67C4452C-0773-4EEE-BD42-694F1FEFE5E5}"/>
          </ac:inkMkLst>
        </pc:inkChg>
        <pc:inkChg chg="add mod">
          <ac:chgData name="Sherif Khattab" userId="c83b1e15-36f3-4f46-aceb-05aac24c545e" providerId="ADAL" clId="{765E29AF-DB58-4025-A9E7-1BD6AAD1841B}" dt="2021-02-15T06:48:29.167" v="2351"/>
          <ac:inkMkLst>
            <pc:docMk/>
            <pc:sldMk cId="857664107" sldId="1889"/>
            <ac:inkMk id="156" creationId="{E0577001-EA7D-493B-9276-59B6A3382D24}"/>
          </ac:inkMkLst>
        </pc:inkChg>
        <pc:inkChg chg="add mod">
          <ac:chgData name="Sherif Khattab" userId="c83b1e15-36f3-4f46-aceb-05aac24c545e" providerId="ADAL" clId="{765E29AF-DB58-4025-A9E7-1BD6AAD1841B}" dt="2021-02-15T06:48:29.167" v="2351"/>
          <ac:inkMkLst>
            <pc:docMk/>
            <pc:sldMk cId="857664107" sldId="1889"/>
            <ac:inkMk id="157" creationId="{94B9E91E-1E61-4BED-AB92-C66DF81FE0D0}"/>
          </ac:inkMkLst>
        </pc:inkChg>
        <pc:inkChg chg="add mod">
          <ac:chgData name="Sherif Khattab" userId="c83b1e15-36f3-4f46-aceb-05aac24c545e" providerId="ADAL" clId="{765E29AF-DB58-4025-A9E7-1BD6AAD1841B}" dt="2021-02-15T06:48:29.167" v="2351"/>
          <ac:inkMkLst>
            <pc:docMk/>
            <pc:sldMk cId="857664107" sldId="1889"/>
            <ac:inkMk id="158" creationId="{BDF38DBB-D106-409F-B1A2-CA7652905971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6:53:59.020" v="2422" actId="1076"/>
        <pc:sldMkLst>
          <pc:docMk/>
          <pc:sldMk cId="1554909424" sldId="1890"/>
        </pc:sldMkLst>
        <pc:grpChg chg="del">
          <ac:chgData name="Sherif Khattab" userId="c83b1e15-36f3-4f46-aceb-05aac24c545e" providerId="ADAL" clId="{765E29AF-DB58-4025-A9E7-1BD6AAD1841B}" dt="2021-02-15T06:48:58.002" v="2356" actId="478"/>
          <ac:grpSpMkLst>
            <pc:docMk/>
            <pc:sldMk cId="1554909424" sldId="1890"/>
            <ac:grpSpMk id="150" creationId="{3B0661C9-B70E-4842-A610-DAA350AB1133}"/>
          </ac:grpSpMkLst>
        </pc:grpChg>
        <pc:grpChg chg="del mod">
          <ac:chgData name="Sherif Khattab" userId="c83b1e15-36f3-4f46-aceb-05aac24c545e" providerId="ADAL" clId="{765E29AF-DB58-4025-A9E7-1BD6AAD1841B}" dt="2021-02-15T06:53:00.605" v="2407" actId="478"/>
          <ac:grpSpMkLst>
            <pc:docMk/>
            <pc:sldMk cId="1554909424" sldId="1890"/>
            <ac:grpSpMk id="154" creationId="{7365F5C5-A746-40A1-8A9B-8D0D563B66F8}"/>
          </ac:grpSpMkLst>
        </pc:grpChg>
        <pc:grpChg chg="del">
          <ac:chgData name="Sherif Khattab" userId="c83b1e15-36f3-4f46-aceb-05aac24c545e" providerId="ADAL" clId="{765E29AF-DB58-4025-A9E7-1BD6AAD1841B}" dt="2021-02-15T06:49:26.293" v="2365" actId="478"/>
          <ac:grpSpMkLst>
            <pc:docMk/>
            <pc:sldMk cId="1554909424" sldId="1890"/>
            <ac:grpSpMk id="163" creationId="{81BAE731-F11E-4266-B190-DD0B50F6FE68}"/>
          </ac:grpSpMkLst>
        </pc:grpChg>
        <pc:grpChg chg="mod">
          <ac:chgData name="Sherif Khattab" userId="c83b1e15-36f3-4f46-aceb-05aac24c545e" providerId="ADAL" clId="{765E29AF-DB58-4025-A9E7-1BD6AAD1841B}" dt="2021-02-15T06:49:30.322" v="2369"/>
          <ac:grpSpMkLst>
            <pc:docMk/>
            <pc:sldMk cId="1554909424" sldId="1890"/>
            <ac:grpSpMk id="167" creationId="{EC173678-24FC-4D9F-B445-0F70BAF640F1}"/>
          </ac:grpSpMkLst>
        </pc:grpChg>
        <pc:grpChg chg="mod">
          <ac:chgData name="Sherif Khattab" userId="c83b1e15-36f3-4f46-aceb-05aac24c545e" providerId="ADAL" clId="{765E29AF-DB58-4025-A9E7-1BD6AAD1841B}" dt="2021-02-15T06:49:41.683" v="2373"/>
          <ac:grpSpMkLst>
            <pc:docMk/>
            <pc:sldMk cId="1554909424" sldId="1890"/>
            <ac:grpSpMk id="173" creationId="{43F09568-311A-4181-8706-B3C43F9DAE31}"/>
          </ac:grpSpMkLst>
        </pc:grpChg>
        <pc:grpChg chg="del mod">
          <ac:chgData name="Sherif Khattab" userId="c83b1e15-36f3-4f46-aceb-05aac24c545e" providerId="ADAL" clId="{765E29AF-DB58-4025-A9E7-1BD6AAD1841B}" dt="2021-02-15T06:53:09.482" v="2418"/>
          <ac:grpSpMkLst>
            <pc:docMk/>
            <pc:sldMk cId="1554909424" sldId="1890"/>
            <ac:grpSpMk id="202" creationId="{7226A41C-FF23-4DCF-98D6-182B7F201847}"/>
          </ac:grpSpMkLst>
        </pc:grpChg>
        <pc:grpChg chg="mod">
          <ac:chgData name="Sherif Khattab" userId="c83b1e15-36f3-4f46-aceb-05aac24c545e" providerId="ADAL" clId="{765E29AF-DB58-4025-A9E7-1BD6AAD1841B}" dt="2021-02-15T06:53:59.020" v="2422" actId="1076"/>
          <ac:grpSpMkLst>
            <pc:docMk/>
            <pc:sldMk cId="1554909424" sldId="1890"/>
            <ac:grpSpMk id="209" creationId="{67BE8A2B-82AC-456C-965D-6BC528090100}"/>
          </ac:grpSpMkLst>
        </pc:grpChg>
        <pc:inkChg chg="del">
          <ac:chgData name="Sherif Khattab" userId="c83b1e15-36f3-4f46-aceb-05aac24c545e" providerId="ADAL" clId="{765E29AF-DB58-4025-A9E7-1BD6AAD1841B}" dt="2021-02-15T06:48:37.712" v="2353" actId="478"/>
          <ac:inkMkLst>
            <pc:docMk/>
            <pc:sldMk cId="1554909424" sldId="1890"/>
            <ac:inkMk id="61" creationId="{EE7947C2-338A-4802-A622-F9FA26E2E5C0}"/>
          </ac:inkMkLst>
        </pc:inkChg>
        <pc:inkChg chg="del">
          <ac:chgData name="Sherif Khattab" userId="c83b1e15-36f3-4f46-aceb-05aac24c545e" providerId="ADAL" clId="{765E29AF-DB58-4025-A9E7-1BD6AAD1841B}" dt="2021-02-15T06:53:51.384" v="2421" actId="478"/>
          <ac:inkMkLst>
            <pc:docMk/>
            <pc:sldMk cId="1554909424" sldId="1890"/>
            <ac:inkMk id="67" creationId="{DB018E40-6843-480C-8071-D54AE1AF53B8}"/>
          </ac:inkMkLst>
        </pc:inkChg>
        <pc:inkChg chg="del">
          <ac:chgData name="Sherif Khattab" userId="c83b1e15-36f3-4f46-aceb-05aac24c545e" providerId="ADAL" clId="{765E29AF-DB58-4025-A9E7-1BD6AAD1841B}" dt="2021-02-15T06:53:51.384" v="2421" actId="478"/>
          <ac:inkMkLst>
            <pc:docMk/>
            <pc:sldMk cId="1554909424" sldId="1890"/>
            <ac:inkMk id="68" creationId="{22730E58-364E-41B4-822B-909FF542FE4C}"/>
          </ac:inkMkLst>
        </pc:inkChg>
        <pc:inkChg chg="add">
          <ac:chgData name="Sherif Khattab" userId="c83b1e15-36f3-4f46-aceb-05aac24c545e" providerId="ADAL" clId="{765E29AF-DB58-4025-A9E7-1BD6AAD1841B}" dt="2021-02-15T06:48:42.745" v="2354" actId="9405"/>
          <ac:inkMkLst>
            <pc:docMk/>
            <pc:sldMk cId="1554909424" sldId="1890"/>
            <ac:inkMk id="71" creationId="{E8F7E109-2C9C-4CB9-8E5B-E9444E6BD3CC}"/>
          </ac:inkMkLst>
        </pc:inkChg>
        <pc:inkChg chg="add mod">
          <ac:chgData name="Sherif Khattab" userId="c83b1e15-36f3-4f46-aceb-05aac24c545e" providerId="ADAL" clId="{765E29AF-DB58-4025-A9E7-1BD6AAD1841B}" dt="2021-02-15T06:49:16.325" v="2363"/>
          <ac:inkMkLst>
            <pc:docMk/>
            <pc:sldMk cId="1554909424" sldId="1890"/>
            <ac:inkMk id="86" creationId="{4D0329B1-D6A9-478B-A5B6-627664F36A23}"/>
          </ac:inkMkLst>
        </pc:inkChg>
        <pc:inkChg chg="add mod">
          <ac:chgData name="Sherif Khattab" userId="c83b1e15-36f3-4f46-aceb-05aac24c545e" providerId="ADAL" clId="{765E29AF-DB58-4025-A9E7-1BD6AAD1841B}" dt="2021-02-15T06:49:16.325" v="2363"/>
          <ac:inkMkLst>
            <pc:docMk/>
            <pc:sldMk cId="1554909424" sldId="1890"/>
            <ac:inkMk id="87" creationId="{9D451A03-BB8B-4BC3-B558-87025D5FB5AE}"/>
          </ac:inkMkLst>
        </pc:inkChg>
        <pc:inkChg chg="add mod">
          <ac:chgData name="Sherif Khattab" userId="c83b1e15-36f3-4f46-aceb-05aac24c545e" providerId="ADAL" clId="{765E29AF-DB58-4025-A9E7-1BD6AAD1841B}" dt="2021-02-15T06:49:16.325" v="2363"/>
          <ac:inkMkLst>
            <pc:docMk/>
            <pc:sldMk cId="1554909424" sldId="1890"/>
            <ac:inkMk id="134" creationId="{B0AEA300-5CBA-4F21-8AC3-DD1EC0059DF6}"/>
          </ac:inkMkLst>
        </pc:inkChg>
        <pc:inkChg chg="add mod">
          <ac:chgData name="Sherif Khattab" userId="c83b1e15-36f3-4f46-aceb-05aac24c545e" providerId="ADAL" clId="{765E29AF-DB58-4025-A9E7-1BD6AAD1841B}" dt="2021-02-15T06:49:16.325" v="2363"/>
          <ac:inkMkLst>
            <pc:docMk/>
            <pc:sldMk cId="1554909424" sldId="1890"/>
            <ac:inkMk id="151" creationId="{E357DDBE-FC43-4EE4-9860-DBE798CFB090}"/>
          </ac:inkMkLst>
        </pc:inkChg>
        <pc:inkChg chg="add mod">
          <ac:chgData name="Sherif Khattab" userId="c83b1e15-36f3-4f46-aceb-05aac24c545e" providerId="ADAL" clId="{765E29AF-DB58-4025-A9E7-1BD6AAD1841B}" dt="2021-02-15T06:49:16.325" v="2363"/>
          <ac:inkMkLst>
            <pc:docMk/>
            <pc:sldMk cId="1554909424" sldId="1890"/>
            <ac:inkMk id="152" creationId="{231ABDA1-E2B4-4C85-9E31-FD7BC6152BD3}"/>
          </ac:inkMkLst>
        </pc:inkChg>
        <pc:inkChg chg="add mod">
          <ac:chgData name="Sherif Khattab" userId="c83b1e15-36f3-4f46-aceb-05aac24c545e" providerId="ADAL" clId="{765E29AF-DB58-4025-A9E7-1BD6AAD1841B}" dt="2021-02-15T06:49:16.325" v="2363"/>
          <ac:inkMkLst>
            <pc:docMk/>
            <pc:sldMk cId="1554909424" sldId="1890"/>
            <ac:inkMk id="153" creationId="{DCCB7C72-9FCD-45EB-B040-99F2F9FF1039}"/>
          </ac:inkMkLst>
        </pc:inkChg>
        <pc:inkChg chg="add del">
          <ac:chgData name="Sherif Khattab" userId="c83b1e15-36f3-4f46-aceb-05aac24c545e" providerId="ADAL" clId="{765E29AF-DB58-4025-A9E7-1BD6AAD1841B}" dt="2021-02-15T06:49:26.293" v="2365" actId="478"/>
          <ac:inkMkLst>
            <pc:docMk/>
            <pc:sldMk cId="1554909424" sldId="1890"/>
            <ac:inkMk id="155" creationId="{CF834A55-761C-43C8-B63F-B48BB798193A}"/>
          </ac:inkMkLst>
        </pc:inkChg>
        <pc:inkChg chg="del">
          <ac:chgData name="Sherif Khattab" userId="c83b1e15-36f3-4f46-aceb-05aac24c545e" providerId="ADAL" clId="{765E29AF-DB58-4025-A9E7-1BD6AAD1841B}" dt="2021-02-15T06:49:26.293" v="2365" actId="478"/>
          <ac:inkMkLst>
            <pc:docMk/>
            <pc:sldMk cId="1554909424" sldId="1890"/>
            <ac:inkMk id="156" creationId="{E0577001-EA7D-493B-9276-59B6A3382D24}"/>
          </ac:inkMkLst>
        </pc:inkChg>
        <pc:inkChg chg="del topLvl">
          <ac:chgData name="Sherif Khattab" userId="c83b1e15-36f3-4f46-aceb-05aac24c545e" providerId="ADAL" clId="{765E29AF-DB58-4025-A9E7-1BD6AAD1841B}" dt="2021-02-15T06:49:26.293" v="2365" actId="478"/>
          <ac:inkMkLst>
            <pc:docMk/>
            <pc:sldMk cId="1554909424" sldId="1890"/>
            <ac:inkMk id="157" creationId="{94B9E91E-1E61-4BED-AB92-C66DF81FE0D0}"/>
          </ac:inkMkLst>
        </pc:inkChg>
        <pc:inkChg chg="del topLvl">
          <ac:chgData name="Sherif Khattab" userId="c83b1e15-36f3-4f46-aceb-05aac24c545e" providerId="ADAL" clId="{765E29AF-DB58-4025-A9E7-1BD6AAD1841B}" dt="2021-02-15T06:49:26.293" v="2365" actId="478"/>
          <ac:inkMkLst>
            <pc:docMk/>
            <pc:sldMk cId="1554909424" sldId="1890"/>
            <ac:inkMk id="158" creationId="{BDF38DBB-D106-409F-B1A2-CA7652905971}"/>
          </ac:inkMkLst>
        </pc:inkChg>
        <pc:inkChg chg="add mod">
          <ac:chgData name="Sherif Khattab" userId="c83b1e15-36f3-4f46-aceb-05aac24c545e" providerId="ADAL" clId="{765E29AF-DB58-4025-A9E7-1BD6AAD1841B}" dt="2021-02-15T06:49:30.322" v="2369"/>
          <ac:inkMkLst>
            <pc:docMk/>
            <pc:sldMk cId="1554909424" sldId="1890"/>
            <ac:inkMk id="164" creationId="{6DA730FA-FD89-4D34-B55D-440444DE3C5C}"/>
          </ac:inkMkLst>
        </pc:inkChg>
        <pc:inkChg chg="add mod">
          <ac:chgData name="Sherif Khattab" userId="c83b1e15-36f3-4f46-aceb-05aac24c545e" providerId="ADAL" clId="{765E29AF-DB58-4025-A9E7-1BD6AAD1841B}" dt="2021-02-15T06:49:30.322" v="2369"/>
          <ac:inkMkLst>
            <pc:docMk/>
            <pc:sldMk cId="1554909424" sldId="1890"/>
            <ac:inkMk id="165" creationId="{12CE21EE-0A4F-4BF3-9776-D31C8C0F9F39}"/>
          </ac:inkMkLst>
        </pc:inkChg>
        <pc:inkChg chg="add mod">
          <ac:chgData name="Sherif Khattab" userId="c83b1e15-36f3-4f46-aceb-05aac24c545e" providerId="ADAL" clId="{765E29AF-DB58-4025-A9E7-1BD6AAD1841B}" dt="2021-02-15T06:49:30.322" v="2369"/>
          <ac:inkMkLst>
            <pc:docMk/>
            <pc:sldMk cId="1554909424" sldId="1890"/>
            <ac:inkMk id="166" creationId="{0D99C621-4EF1-49C6-89B2-44BA4C8009AB}"/>
          </ac:inkMkLst>
        </pc:inkChg>
        <pc:inkChg chg="add mod">
          <ac:chgData name="Sherif Khattab" userId="c83b1e15-36f3-4f46-aceb-05aac24c545e" providerId="ADAL" clId="{765E29AF-DB58-4025-A9E7-1BD6AAD1841B}" dt="2021-02-15T06:49:41.683" v="2373"/>
          <ac:inkMkLst>
            <pc:docMk/>
            <pc:sldMk cId="1554909424" sldId="1890"/>
            <ac:inkMk id="168" creationId="{EAF7DDF6-2300-437D-B5AE-508A2F74840F}"/>
          </ac:inkMkLst>
        </pc:inkChg>
        <pc:inkChg chg="add mod">
          <ac:chgData name="Sherif Khattab" userId="c83b1e15-36f3-4f46-aceb-05aac24c545e" providerId="ADAL" clId="{765E29AF-DB58-4025-A9E7-1BD6AAD1841B}" dt="2021-02-15T06:49:41.683" v="2373"/>
          <ac:inkMkLst>
            <pc:docMk/>
            <pc:sldMk cId="1554909424" sldId="1890"/>
            <ac:inkMk id="169" creationId="{68A3A4D6-829C-43E2-B4D2-E8D2D861FC16}"/>
          </ac:inkMkLst>
        </pc:inkChg>
        <pc:inkChg chg="add mod">
          <ac:chgData name="Sherif Khattab" userId="c83b1e15-36f3-4f46-aceb-05aac24c545e" providerId="ADAL" clId="{765E29AF-DB58-4025-A9E7-1BD6AAD1841B}" dt="2021-02-15T06:49:41.683" v="2373"/>
          <ac:inkMkLst>
            <pc:docMk/>
            <pc:sldMk cId="1554909424" sldId="1890"/>
            <ac:inkMk id="172" creationId="{490DCA0C-1C4D-4628-87CE-F9E7B861F851}"/>
          </ac:inkMkLst>
        </pc:inkChg>
        <pc:inkChg chg="add mod">
          <ac:chgData name="Sherif Khattab" userId="c83b1e15-36f3-4f46-aceb-05aac24c545e" providerId="ADAL" clId="{765E29AF-DB58-4025-A9E7-1BD6AAD1841B}" dt="2021-02-15T06:53:09.482" v="2418"/>
          <ac:inkMkLst>
            <pc:docMk/>
            <pc:sldMk cId="1554909424" sldId="1890"/>
            <ac:inkMk id="174" creationId="{F22A99CF-D223-49FF-8181-278E32015121}"/>
          </ac:inkMkLst>
        </pc:inkChg>
        <pc:inkChg chg="add mod">
          <ac:chgData name="Sherif Khattab" userId="c83b1e15-36f3-4f46-aceb-05aac24c545e" providerId="ADAL" clId="{765E29AF-DB58-4025-A9E7-1BD6AAD1841B}" dt="2021-02-15T06:53:09.482" v="2418"/>
          <ac:inkMkLst>
            <pc:docMk/>
            <pc:sldMk cId="1554909424" sldId="1890"/>
            <ac:inkMk id="200" creationId="{77607238-6E8D-4C1C-878C-20AF07F2851A}"/>
          </ac:inkMkLst>
        </pc:inkChg>
        <pc:inkChg chg="add mod">
          <ac:chgData name="Sherif Khattab" userId="c83b1e15-36f3-4f46-aceb-05aac24c545e" providerId="ADAL" clId="{765E29AF-DB58-4025-A9E7-1BD6AAD1841B}" dt="2021-02-15T06:53:09.482" v="2418"/>
          <ac:inkMkLst>
            <pc:docMk/>
            <pc:sldMk cId="1554909424" sldId="1890"/>
            <ac:inkMk id="201" creationId="{928E5AFA-85AA-4DC5-8098-53FFBA20319E}"/>
          </ac:inkMkLst>
        </pc:inkChg>
        <pc:inkChg chg="add mod">
          <ac:chgData name="Sherif Khattab" userId="c83b1e15-36f3-4f46-aceb-05aac24c545e" providerId="ADAL" clId="{765E29AF-DB58-4025-A9E7-1BD6AAD1841B}" dt="2021-02-15T06:53:09.482" v="2418"/>
          <ac:inkMkLst>
            <pc:docMk/>
            <pc:sldMk cId="1554909424" sldId="1890"/>
            <ac:inkMk id="203" creationId="{6560F517-DA9A-4374-A950-802684AC0386}"/>
          </ac:inkMkLst>
        </pc:inkChg>
        <pc:inkChg chg="add mod">
          <ac:chgData name="Sherif Khattab" userId="c83b1e15-36f3-4f46-aceb-05aac24c545e" providerId="ADAL" clId="{765E29AF-DB58-4025-A9E7-1BD6AAD1841B}" dt="2021-02-15T06:53:09.482" v="2418"/>
          <ac:inkMkLst>
            <pc:docMk/>
            <pc:sldMk cId="1554909424" sldId="1890"/>
            <ac:inkMk id="204" creationId="{AB11C954-B657-463A-A0BE-23F768BD1B87}"/>
          </ac:inkMkLst>
        </pc:inkChg>
        <pc:inkChg chg="add mod">
          <ac:chgData name="Sherif Khattab" userId="c83b1e15-36f3-4f46-aceb-05aac24c545e" providerId="ADAL" clId="{765E29AF-DB58-4025-A9E7-1BD6AAD1841B}" dt="2021-02-15T06:53:09.482" v="2418"/>
          <ac:inkMkLst>
            <pc:docMk/>
            <pc:sldMk cId="1554909424" sldId="1890"/>
            <ac:inkMk id="205" creationId="{D7280BDF-CCDA-4961-AD68-573598FE9A19}"/>
          </ac:inkMkLst>
        </pc:inkChg>
        <pc:inkChg chg="add mod">
          <ac:chgData name="Sherif Khattab" userId="c83b1e15-36f3-4f46-aceb-05aac24c545e" providerId="ADAL" clId="{765E29AF-DB58-4025-A9E7-1BD6AAD1841B}" dt="2021-02-15T06:53:09.482" v="2418"/>
          <ac:inkMkLst>
            <pc:docMk/>
            <pc:sldMk cId="1554909424" sldId="1890"/>
            <ac:inkMk id="206" creationId="{62C6EF6B-C392-4345-9EAC-21C339CD7D7D}"/>
          </ac:inkMkLst>
        </pc:inkChg>
        <pc:inkChg chg="add mod">
          <ac:chgData name="Sherif Khattab" userId="c83b1e15-36f3-4f46-aceb-05aac24c545e" providerId="ADAL" clId="{765E29AF-DB58-4025-A9E7-1BD6AAD1841B}" dt="2021-02-15T06:53:09.482" v="2418"/>
          <ac:inkMkLst>
            <pc:docMk/>
            <pc:sldMk cId="1554909424" sldId="1890"/>
            <ac:inkMk id="207" creationId="{A298B8BD-1C8D-4FCE-9958-8506EB22680F}"/>
          </ac:inkMkLst>
        </pc:inkChg>
        <pc:inkChg chg="add mod">
          <ac:chgData name="Sherif Khattab" userId="c83b1e15-36f3-4f46-aceb-05aac24c545e" providerId="ADAL" clId="{765E29AF-DB58-4025-A9E7-1BD6AAD1841B}" dt="2021-02-15T06:53:09.482" v="2418"/>
          <ac:inkMkLst>
            <pc:docMk/>
            <pc:sldMk cId="1554909424" sldId="1890"/>
            <ac:inkMk id="208" creationId="{1062072A-B7FA-4D52-91BB-78685886946B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6:54:20.772" v="2426"/>
        <pc:sldMkLst>
          <pc:docMk/>
          <pc:sldMk cId="2238050005" sldId="1891"/>
        </pc:sldMkLst>
        <pc:grpChg chg="mod">
          <ac:chgData name="Sherif Khattab" userId="c83b1e15-36f3-4f46-aceb-05aac24c545e" providerId="ADAL" clId="{765E29AF-DB58-4025-A9E7-1BD6AAD1841B}" dt="2021-02-15T06:54:16.944" v="2423"/>
          <ac:grpSpMkLst>
            <pc:docMk/>
            <pc:sldMk cId="2238050005" sldId="1891"/>
            <ac:grpSpMk id="73" creationId="{3D0E1FC1-96EA-4253-A999-ABD25A904670}"/>
          </ac:grpSpMkLst>
        </pc:grpChg>
        <pc:grpChg chg="mod">
          <ac:chgData name="Sherif Khattab" userId="c83b1e15-36f3-4f46-aceb-05aac24c545e" providerId="ADAL" clId="{765E29AF-DB58-4025-A9E7-1BD6AAD1841B}" dt="2021-02-15T06:50:21.700" v="2385"/>
          <ac:grpSpMkLst>
            <pc:docMk/>
            <pc:sldMk cId="2238050005" sldId="1891"/>
            <ac:grpSpMk id="150" creationId="{815D507D-0684-4A3C-9472-6E21C46FCFEB}"/>
          </ac:grpSpMkLst>
        </pc:grpChg>
        <pc:grpChg chg="add del">
          <ac:chgData name="Sherif Khattab" userId="c83b1e15-36f3-4f46-aceb-05aac24c545e" providerId="ADAL" clId="{765E29AF-DB58-4025-A9E7-1BD6AAD1841B}" dt="2021-02-15T06:49:52.627" v="2376" actId="478"/>
          <ac:grpSpMkLst>
            <pc:docMk/>
            <pc:sldMk cId="2238050005" sldId="1891"/>
            <ac:grpSpMk id="154" creationId="{7365F5C5-A746-40A1-8A9B-8D0D563B66F8}"/>
          </ac:grpSpMkLst>
        </pc:grpChg>
        <pc:grpChg chg="mod">
          <ac:chgData name="Sherif Khattab" userId="c83b1e15-36f3-4f46-aceb-05aac24c545e" providerId="ADAL" clId="{765E29AF-DB58-4025-A9E7-1BD6AAD1841B}" dt="2021-02-15T06:51:14.559" v="2388"/>
          <ac:grpSpMkLst>
            <pc:docMk/>
            <pc:sldMk cId="2238050005" sldId="1891"/>
            <ac:grpSpMk id="157" creationId="{E0257C53-4AA4-4EF0-A947-4715F207E57F}"/>
          </ac:grpSpMkLst>
        </pc:grpChg>
        <pc:grpChg chg="del">
          <ac:chgData name="Sherif Khattab" userId="c83b1e15-36f3-4f46-aceb-05aac24c545e" providerId="ADAL" clId="{765E29AF-DB58-4025-A9E7-1BD6AAD1841B}" dt="2021-02-15T06:50:13.363" v="2381" actId="478"/>
          <ac:grpSpMkLst>
            <pc:docMk/>
            <pc:sldMk cId="2238050005" sldId="1891"/>
            <ac:grpSpMk id="167" creationId="{EC173678-24FC-4D9F-B445-0F70BAF640F1}"/>
          </ac:grpSpMkLst>
        </pc:grpChg>
        <pc:grpChg chg="mod">
          <ac:chgData name="Sherif Khattab" userId="c83b1e15-36f3-4f46-aceb-05aac24c545e" providerId="ADAL" clId="{765E29AF-DB58-4025-A9E7-1BD6AAD1841B}" dt="2021-02-15T06:54:20.772" v="2426"/>
          <ac:grpSpMkLst>
            <pc:docMk/>
            <pc:sldMk cId="2238050005" sldId="1891"/>
            <ac:grpSpMk id="174" creationId="{54A1F98E-BD9C-44B6-9CFD-A8743006285B}"/>
          </ac:grpSpMkLst>
        </pc:grpChg>
        <pc:inkChg chg="mod">
          <ac:chgData name="Sherif Khattab" userId="c83b1e15-36f3-4f46-aceb-05aac24c545e" providerId="ADAL" clId="{765E29AF-DB58-4025-A9E7-1BD6AAD1841B}" dt="2021-02-15T06:54:16.944" v="2423"/>
          <ac:inkMkLst>
            <pc:docMk/>
            <pc:sldMk cId="2238050005" sldId="1891"/>
            <ac:inkMk id="59" creationId="{0ECCEF28-1E3C-4B82-B7A4-C7C33E4C4F10}"/>
          </ac:inkMkLst>
        </pc:inkChg>
        <pc:inkChg chg="mod">
          <ac:chgData name="Sherif Khattab" userId="c83b1e15-36f3-4f46-aceb-05aac24c545e" providerId="ADAL" clId="{765E29AF-DB58-4025-A9E7-1BD6AAD1841B}" dt="2021-02-15T06:54:16.944" v="2423"/>
          <ac:inkMkLst>
            <pc:docMk/>
            <pc:sldMk cId="2238050005" sldId="1891"/>
            <ac:inkMk id="60" creationId="{549E558F-D2BB-4144-8986-3702B39C7DF4}"/>
          </ac:inkMkLst>
        </pc:inkChg>
        <pc:inkChg chg="add">
          <ac:chgData name="Sherif Khattab" userId="c83b1e15-36f3-4f46-aceb-05aac24c545e" providerId="ADAL" clId="{765E29AF-DB58-4025-A9E7-1BD6AAD1841B}" dt="2021-02-15T06:50:07.270" v="2379" actId="9405"/>
          <ac:inkMkLst>
            <pc:docMk/>
            <pc:sldMk cId="2238050005" sldId="1891"/>
            <ac:inkMk id="61" creationId="{9AC29BAE-9F66-45FB-8795-5C2272AFD89D}"/>
          </ac:inkMkLst>
        </pc:inkChg>
        <pc:inkChg chg="mod">
          <ac:chgData name="Sherif Khattab" userId="c83b1e15-36f3-4f46-aceb-05aac24c545e" providerId="ADAL" clId="{765E29AF-DB58-4025-A9E7-1BD6AAD1841B}" dt="2021-02-15T06:54:16.944" v="2423"/>
          <ac:inkMkLst>
            <pc:docMk/>
            <pc:sldMk cId="2238050005" sldId="1891"/>
            <ac:inkMk id="62" creationId="{3007C2E8-E1C4-40DD-809B-F6E7DF0668D7}"/>
          </ac:inkMkLst>
        </pc:inkChg>
        <pc:inkChg chg="mod">
          <ac:chgData name="Sherif Khattab" userId="c83b1e15-36f3-4f46-aceb-05aac24c545e" providerId="ADAL" clId="{765E29AF-DB58-4025-A9E7-1BD6AAD1841B}" dt="2021-02-15T06:54:16.944" v="2423"/>
          <ac:inkMkLst>
            <pc:docMk/>
            <pc:sldMk cId="2238050005" sldId="1891"/>
            <ac:inkMk id="67" creationId="{DB018E40-6843-480C-8071-D54AE1AF53B8}"/>
          </ac:inkMkLst>
        </pc:inkChg>
        <pc:inkChg chg="del">
          <ac:chgData name="Sherif Khattab" userId="c83b1e15-36f3-4f46-aceb-05aac24c545e" providerId="ADAL" clId="{765E29AF-DB58-4025-A9E7-1BD6AAD1841B}" dt="2021-02-15T06:54:16.944" v="2423"/>
          <ac:inkMkLst>
            <pc:docMk/>
            <pc:sldMk cId="2238050005" sldId="1891"/>
            <ac:inkMk id="68" creationId="{22730E58-364E-41B4-822B-909FF542FE4C}"/>
          </ac:inkMkLst>
        </pc:inkChg>
        <pc:inkChg chg="del">
          <ac:chgData name="Sherif Khattab" userId="c83b1e15-36f3-4f46-aceb-05aac24c545e" providerId="ADAL" clId="{765E29AF-DB58-4025-A9E7-1BD6AAD1841B}" dt="2021-02-15T06:50:00.663" v="2378" actId="478"/>
          <ac:inkMkLst>
            <pc:docMk/>
            <pc:sldMk cId="2238050005" sldId="1891"/>
            <ac:inkMk id="71" creationId="{E8F7E109-2C9C-4CB9-8E5B-E9444E6BD3CC}"/>
          </ac:inkMkLst>
        </pc:inkChg>
        <pc:inkChg chg="add mod">
          <ac:chgData name="Sherif Khattab" userId="c83b1e15-36f3-4f46-aceb-05aac24c545e" providerId="ADAL" clId="{765E29AF-DB58-4025-A9E7-1BD6AAD1841B}" dt="2021-02-15T06:50:21.700" v="2385"/>
          <ac:inkMkLst>
            <pc:docMk/>
            <pc:sldMk cId="2238050005" sldId="1891"/>
            <ac:inkMk id="147" creationId="{1A8FE7EF-BF50-4E75-B3E6-5883B39A2A21}"/>
          </ac:inkMkLst>
        </pc:inkChg>
        <pc:inkChg chg="add mod">
          <ac:chgData name="Sherif Khattab" userId="c83b1e15-36f3-4f46-aceb-05aac24c545e" providerId="ADAL" clId="{765E29AF-DB58-4025-A9E7-1BD6AAD1841B}" dt="2021-02-15T06:50:21.700" v="2385"/>
          <ac:inkMkLst>
            <pc:docMk/>
            <pc:sldMk cId="2238050005" sldId="1891"/>
            <ac:inkMk id="148" creationId="{A9E30650-BAD2-4369-AA87-0FC8935B7EFA}"/>
          </ac:inkMkLst>
        </pc:inkChg>
        <pc:inkChg chg="add mod">
          <ac:chgData name="Sherif Khattab" userId="c83b1e15-36f3-4f46-aceb-05aac24c545e" providerId="ADAL" clId="{765E29AF-DB58-4025-A9E7-1BD6AAD1841B}" dt="2021-02-15T06:50:21.700" v="2385"/>
          <ac:inkMkLst>
            <pc:docMk/>
            <pc:sldMk cId="2238050005" sldId="1891"/>
            <ac:inkMk id="149" creationId="{5694C309-075A-48E1-9DAB-BCFAF422C0FF}"/>
          </ac:inkMkLst>
        </pc:inkChg>
        <pc:inkChg chg="del">
          <ac:chgData name="Sherif Khattab" userId="c83b1e15-36f3-4f46-aceb-05aac24c545e" providerId="ADAL" clId="{765E29AF-DB58-4025-A9E7-1BD6AAD1841B}" dt="2021-02-15T06:49:57.104" v="2377" actId="478"/>
          <ac:inkMkLst>
            <pc:docMk/>
            <pc:sldMk cId="2238050005" sldId="1891"/>
            <ac:inkMk id="151" creationId="{E357DDBE-FC43-4EE4-9860-DBE798CFB090}"/>
          </ac:inkMkLst>
        </pc:inkChg>
        <pc:inkChg chg="del">
          <ac:chgData name="Sherif Khattab" userId="c83b1e15-36f3-4f46-aceb-05aac24c545e" providerId="ADAL" clId="{765E29AF-DB58-4025-A9E7-1BD6AAD1841B}" dt="2021-02-15T06:49:57.104" v="2377" actId="478"/>
          <ac:inkMkLst>
            <pc:docMk/>
            <pc:sldMk cId="2238050005" sldId="1891"/>
            <ac:inkMk id="152" creationId="{231ABDA1-E2B4-4C85-9E31-FD7BC6152BD3}"/>
          </ac:inkMkLst>
        </pc:inkChg>
        <pc:inkChg chg="del">
          <ac:chgData name="Sherif Khattab" userId="c83b1e15-36f3-4f46-aceb-05aac24c545e" providerId="ADAL" clId="{765E29AF-DB58-4025-A9E7-1BD6AAD1841B}" dt="2021-02-15T06:49:57.104" v="2377" actId="478"/>
          <ac:inkMkLst>
            <pc:docMk/>
            <pc:sldMk cId="2238050005" sldId="1891"/>
            <ac:inkMk id="153" creationId="{DCCB7C72-9FCD-45EB-B040-99F2F9FF1039}"/>
          </ac:inkMkLst>
        </pc:inkChg>
        <pc:inkChg chg="add mod">
          <ac:chgData name="Sherif Khattab" userId="c83b1e15-36f3-4f46-aceb-05aac24c545e" providerId="ADAL" clId="{765E29AF-DB58-4025-A9E7-1BD6AAD1841B}" dt="2021-02-15T06:51:14.559" v="2388"/>
          <ac:inkMkLst>
            <pc:docMk/>
            <pc:sldMk cId="2238050005" sldId="1891"/>
            <ac:inkMk id="155" creationId="{78A76590-EAF2-4C3B-8610-46E3D7B60E6B}"/>
          </ac:inkMkLst>
        </pc:inkChg>
        <pc:inkChg chg="add mod">
          <ac:chgData name="Sherif Khattab" userId="c83b1e15-36f3-4f46-aceb-05aac24c545e" providerId="ADAL" clId="{765E29AF-DB58-4025-A9E7-1BD6AAD1841B}" dt="2021-02-15T06:51:14.559" v="2388"/>
          <ac:inkMkLst>
            <pc:docMk/>
            <pc:sldMk cId="2238050005" sldId="1891"/>
            <ac:inkMk id="156" creationId="{9FA248DD-D31C-4216-BBF0-259F6D52377E}"/>
          </ac:inkMkLst>
        </pc:inkChg>
        <pc:inkChg chg="add mod">
          <ac:chgData name="Sherif Khattab" userId="c83b1e15-36f3-4f46-aceb-05aac24c545e" providerId="ADAL" clId="{765E29AF-DB58-4025-A9E7-1BD6AAD1841B}" dt="2021-02-15T06:54:20.772" v="2426"/>
          <ac:inkMkLst>
            <pc:docMk/>
            <pc:sldMk cId="2238050005" sldId="1891"/>
            <ac:inkMk id="158" creationId="{A630C474-5109-4961-B46C-B3F888C3A8C5}"/>
          </ac:inkMkLst>
        </pc:inkChg>
        <pc:inkChg chg="add mod">
          <ac:chgData name="Sherif Khattab" userId="c83b1e15-36f3-4f46-aceb-05aac24c545e" providerId="ADAL" clId="{765E29AF-DB58-4025-A9E7-1BD6AAD1841B}" dt="2021-02-15T06:54:20.772" v="2426"/>
          <ac:inkMkLst>
            <pc:docMk/>
            <pc:sldMk cId="2238050005" sldId="1891"/>
            <ac:inkMk id="163" creationId="{DBC4D257-6C0D-4DC3-B047-3C9E24D2FADA}"/>
          </ac:inkMkLst>
        </pc:inkChg>
        <pc:inkChg chg="del">
          <ac:chgData name="Sherif Khattab" userId="c83b1e15-36f3-4f46-aceb-05aac24c545e" providerId="ADAL" clId="{765E29AF-DB58-4025-A9E7-1BD6AAD1841B}" dt="2021-02-15T06:50:11.373" v="2380" actId="478"/>
          <ac:inkMkLst>
            <pc:docMk/>
            <pc:sldMk cId="2238050005" sldId="1891"/>
            <ac:inkMk id="164" creationId="{6DA730FA-FD89-4D34-B55D-440444DE3C5C}"/>
          </ac:inkMkLst>
        </pc:inkChg>
        <pc:inkChg chg="add del mod">
          <ac:chgData name="Sherif Khattab" userId="c83b1e15-36f3-4f46-aceb-05aac24c545e" providerId="ADAL" clId="{765E29AF-DB58-4025-A9E7-1BD6AAD1841B}" dt="2021-02-15T06:53:23.785" v="2420"/>
          <ac:inkMkLst>
            <pc:docMk/>
            <pc:sldMk cId="2238050005" sldId="1891"/>
            <ac:inkMk id="307" creationId="{4DFA50BD-743E-43E3-8C29-2D22A9B9E3CC}"/>
          </ac:inkMkLst>
        </pc:inkChg>
        <pc:inkChg chg="add del mod">
          <ac:chgData name="Sherif Khattab" userId="c83b1e15-36f3-4f46-aceb-05aac24c545e" providerId="ADAL" clId="{765E29AF-DB58-4025-A9E7-1BD6AAD1841B}" dt="2021-02-15T06:53:23.785" v="2420"/>
          <ac:inkMkLst>
            <pc:docMk/>
            <pc:sldMk cId="2238050005" sldId="1891"/>
            <ac:inkMk id="308" creationId="{0FC97C54-FDCA-4D94-A62D-97035D8C95A4}"/>
          </ac:inkMkLst>
        </pc:inkChg>
        <pc:inkChg chg="add del mod">
          <ac:chgData name="Sherif Khattab" userId="c83b1e15-36f3-4f46-aceb-05aac24c545e" providerId="ADAL" clId="{765E29AF-DB58-4025-A9E7-1BD6AAD1841B}" dt="2021-02-15T06:53:23.785" v="2420"/>
          <ac:inkMkLst>
            <pc:docMk/>
            <pc:sldMk cId="2238050005" sldId="1891"/>
            <ac:inkMk id="310" creationId="{752896A5-60FC-49DA-8982-E0602E1F988C}"/>
          </ac:inkMkLst>
        </pc:inkChg>
        <pc:inkChg chg="add del mod">
          <ac:chgData name="Sherif Khattab" userId="c83b1e15-36f3-4f46-aceb-05aac24c545e" providerId="ADAL" clId="{765E29AF-DB58-4025-A9E7-1BD6AAD1841B}" dt="2021-02-15T06:53:23.785" v="2420"/>
          <ac:inkMkLst>
            <pc:docMk/>
            <pc:sldMk cId="2238050005" sldId="1891"/>
            <ac:inkMk id="317" creationId="{A174A22C-B96C-44BA-AF95-C6A8C6FB22D1}"/>
          </ac:inkMkLst>
        </pc:inkChg>
        <pc:inkChg chg="add del mod">
          <ac:chgData name="Sherif Khattab" userId="c83b1e15-36f3-4f46-aceb-05aac24c545e" providerId="ADAL" clId="{765E29AF-DB58-4025-A9E7-1BD6AAD1841B}" dt="2021-02-15T06:53:23.785" v="2420"/>
          <ac:inkMkLst>
            <pc:docMk/>
            <pc:sldMk cId="2238050005" sldId="1891"/>
            <ac:inkMk id="322" creationId="{5C295121-845D-4E37-A936-5AF6EA8BA56D}"/>
          </ac:inkMkLst>
        </pc:inkChg>
        <pc:inkChg chg="add del mod">
          <ac:chgData name="Sherif Khattab" userId="c83b1e15-36f3-4f46-aceb-05aac24c545e" providerId="ADAL" clId="{765E29AF-DB58-4025-A9E7-1BD6AAD1841B}" dt="2021-02-15T06:53:23.785" v="2420"/>
          <ac:inkMkLst>
            <pc:docMk/>
            <pc:sldMk cId="2238050005" sldId="1891"/>
            <ac:inkMk id="328" creationId="{54D6EDA9-D470-46B9-813C-7D87373EEE7D}"/>
          </ac:inkMkLst>
        </pc:inkChg>
        <pc:inkChg chg="add del mod">
          <ac:chgData name="Sherif Khattab" userId="c83b1e15-36f3-4f46-aceb-05aac24c545e" providerId="ADAL" clId="{765E29AF-DB58-4025-A9E7-1BD6AAD1841B}" dt="2021-02-15T06:53:23.785" v="2420"/>
          <ac:inkMkLst>
            <pc:docMk/>
            <pc:sldMk cId="2238050005" sldId="1891"/>
            <ac:inkMk id="329" creationId="{6F1E1F49-6F5F-4851-9DFE-31E454FD0372}"/>
          </ac:inkMkLst>
        </pc:inkChg>
        <pc:inkChg chg="add del mod">
          <ac:chgData name="Sherif Khattab" userId="c83b1e15-36f3-4f46-aceb-05aac24c545e" providerId="ADAL" clId="{765E29AF-DB58-4025-A9E7-1BD6AAD1841B}" dt="2021-02-15T06:53:23.785" v="2420"/>
          <ac:inkMkLst>
            <pc:docMk/>
            <pc:sldMk cId="2238050005" sldId="1891"/>
            <ac:inkMk id="330" creationId="{3F994C36-F86F-49AF-A65E-FD9B534F4E79}"/>
          </ac:inkMkLst>
        </pc:inkChg>
        <pc:inkChg chg="add del mod">
          <ac:chgData name="Sherif Khattab" userId="c83b1e15-36f3-4f46-aceb-05aac24c545e" providerId="ADAL" clId="{765E29AF-DB58-4025-A9E7-1BD6AAD1841B}" dt="2021-02-15T06:53:23.785" v="2420"/>
          <ac:inkMkLst>
            <pc:docMk/>
            <pc:sldMk cId="2238050005" sldId="1891"/>
            <ac:inkMk id="331" creationId="{DB50A78E-5199-46D3-9618-B4D49CA47C1F}"/>
          </ac:inkMkLst>
        </pc:inkChg>
        <pc:inkChg chg="add del mod">
          <ac:chgData name="Sherif Khattab" userId="c83b1e15-36f3-4f46-aceb-05aac24c545e" providerId="ADAL" clId="{765E29AF-DB58-4025-A9E7-1BD6AAD1841B}" dt="2021-02-15T06:53:23.785" v="2420"/>
          <ac:inkMkLst>
            <pc:docMk/>
            <pc:sldMk cId="2238050005" sldId="1891"/>
            <ac:inkMk id="332" creationId="{7D82D033-60A3-4217-A38A-10E4A7B1B709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6:54:33.969" v="2430"/>
        <pc:sldMkLst>
          <pc:docMk/>
          <pc:sldMk cId="1807693848" sldId="1892"/>
        </pc:sldMkLst>
        <pc:grpChg chg="mod">
          <ac:chgData name="Sherif Khattab" userId="c83b1e15-36f3-4f46-aceb-05aac24c545e" providerId="ADAL" clId="{765E29AF-DB58-4025-A9E7-1BD6AAD1841B}" dt="2021-02-15T06:54:30.390" v="2427"/>
          <ac:grpSpMkLst>
            <pc:docMk/>
            <pc:sldMk cId="1807693848" sldId="1892"/>
            <ac:grpSpMk id="73" creationId="{3D0E1FC1-96EA-4253-A999-ABD25A904670}"/>
          </ac:grpSpMkLst>
        </pc:grpChg>
        <pc:grpChg chg="mod">
          <ac:chgData name="Sherif Khattab" userId="c83b1e15-36f3-4f46-aceb-05aac24c545e" providerId="ADAL" clId="{765E29AF-DB58-4025-A9E7-1BD6AAD1841B}" dt="2021-02-15T06:54:33.969" v="2430"/>
          <ac:grpSpMkLst>
            <pc:docMk/>
            <pc:sldMk cId="1807693848" sldId="1892"/>
            <ac:grpSpMk id="158" creationId="{ECCB33AA-1C55-4FDC-A694-8B81FCF26D95}"/>
          </ac:grpSpMkLst>
        </pc:grpChg>
        <pc:inkChg chg="mod">
          <ac:chgData name="Sherif Khattab" userId="c83b1e15-36f3-4f46-aceb-05aac24c545e" providerId="ADAL" clId="{765E29AF-DB58-4025-A9E7-1BD6AAD1841B}" dt="2021-02-15T06:54:30.390" v="2427"/>
          <ac:inkMkLst>
            <pc:docMk/>
            <pc:sldMk cId="1807693848" sldId="1892"/>
            <ac:inkMk id="59" creationId="{0ECCEF28-1E3C-4B82-B7A4-C7C33E4C4F10}"/>
          </ac:inkMkLst>
        </pc:inkChg>
        <pc:inkChg chg="mod">
          <ac:chgData name="Sherif Khattab" userId="c83b1e15-36f3-4f46-aceb-05aac24c545e" providerId="ADAL" clId="{765E29AF-DB58-4025-A9E7-1BD6AAD1841B}" dt="2021-02-15T06:54:30.390" v="2427"/>
          <ac:inkMkLst>
            <pc:docMk/>
            <pc:sldMk cId="1807693848" sldId="1892"/>
            <ac:inkMk id="60" creationId="{549E558F-D2BB-4144-8986-3702B39C7DF4}"/>
          </ac:inkMkLst>
        </pc:inkChg>
        <pc:inkChg chg="del">
          <ac:chgData name="Sherif Khattab" userId="c83b1e15-36f3-4f46-aceb-05aac24c545e" providerId="ADAL" clId="{765E29AF-DB58-4025-A9E7-1BD6AAD1841B}" dt="2021-02-15T06:51:37.212" v="2391" actId="478"/>
          <ac:inkMkLst>
            <pc:docMk/>
            <pc:sldMk cId="1807693848" sldId="1892"/>
            <ac:inkMk id="61" creationId="{9AC29BAE-9F66-45FB-8795-5C2272AFD89D}"/>
          </ac:inkMkLst>
        </pc:inkChg>
        <pc:inkChg chg="mod">
          <ac:chgData name="Sherif Khattab" userId="c83b1e15-36f3-4f46-aceb-05aac24c545e" providerId="ADAL" clId="{765E29AF-DB58-4025-A9E7-1BD6AAD1841B}" dt="2021-02-15T06:54:30.390" v="2427"/>
          <ac:inkMkLst>
            <pc:docMk/>
            <pc:sldMk cId="1807693848" sldId="1892"/>
            <ac:inkMk id="62" creationId="{3007C2E8-E1C4-40DD-809B-F6E7DF0668D7}"/>
          </ac:inkMkLst>
        </pc:inkChg>
        <pc:inkChg chg="mod">
          <ac:chgData name="Sherif Khattab" userId="c83b1e15-36f3-4f46-aceb-05aac24c545e" providerId="ADAL" clId="{765E29AF-DB58-4025-A9E7-1BD6AAD1841B}" dt="2021-02-15T06:54:30.390" v="2427"/>
          <ac:inkMkLst>
            <pc:docMk/>
            <pc:sldMk cId="1807693848" sldId="1892"/>
            <ac:inkMk id="67" creationId="{DB018E40-6843-480C-8071-D54AE1AF53B8}"/>
          </ac:inkMkLst>
        </pc:inkChg>
        <pc:inkChg chg="del">
          <ac:chgData name="Sherif Khattab" userId="c83b1e15-36f3-4f46-aceb-05aac24c545e" providerId="ADAL" clId="{765E29AF-DB58-4025-A9E7-1BD6AAD1841B}" dt="2021-02-15T06:54:30.390" v="2427"/>
          <ac:inkMkLst>
            <pc:docMk/>
            <pc:sldMk cId="1807693848" sldId="1892"/>
            <ac:inkMk id="68" creationId="{22730E58-364E-41B4-822B-909FF542FE4C}"/>
          </ac:inkMkLst>
        </pc:inkChg>
        <pc:inkChg chg="add del">
          <ac:chgData name="Sherif Khattab" userId="c83b1e15-36f3-4f46-aceb-05aac24c545e" providerId="ADAL" clId="{765E29AF-DB58-4025-A9E7-1BD6AAD1841B}" dt="2021-02-15T06:51:39.072" v="2392" actId="478"/>
          <ac:inkMkLst>
            <pc:docMk/>
            <pc:sldMk cId="1807693848" sldId="1892"/>
            <ac:inkMk id="71" creationId="{84E0E990-D47B-4378-8597-7A93F8213AD7}"/>
          </ac:inkMkLst>
        </pc:inkChg>
        <pc:inkChg chg="add">
          <ac:chgData name="Sherif Khattab" userId="c83b1e15-36f3-4f46-aceb-05aac24c545e" providerId="ADAL" clId="{765E29AF-DB58-4025-A9E7-1BD6AAD1841B}" dt="2021-02-15T06:51:47.143" v="2393" actId="9405"/>
          <ac:inkMkLst>
            <pc:docMk/>
            <pc:sldMk cId="1807693848" sldId="1892"/>
            <ac:inkMk id="151" creationId="{A407A505-2268-4106-8409-FA17ECC55D38}"/>
          </ac:inkMkLst>
        </pc:inkChg>
        <pc:inkChg chg="add mod">
          <ac:chgData name="Sherif Khattab" userId="c83b1e15-36f3-4f46-aceb-05aac24c545e" providerId="ADAL" clId="{765E29AF-DB58-4025-A9E7-1BD6AAD1841B}" dt="2021-02-15T06:54:33.969" v="2430"/>
          <ac:inkMkLst>
            <pc:docMk/>
            <pc:sldMk cId="1807693848" sldId="1892"/>
            <ac:inkMk id="152" creationId="{03C2D099-C1AB-452C-9D4C-864D8D848403}"/>
          </ac:inkMkLst>
        </pc:inkChg>
        <pc:inkChg chg="add mod">
          <ac:chgData name="Sherif Khattab" userId="c83b1e15-36f3-4f46-aceb-05aac24c545e" providerId="ADAL" clId="{765E29AF-DB58-4025-A9E7-1BD6AAD1841B}" dt="2021-02-15T06:54:33.969" v="2430"/>
          <ac:inkMkLst>
            <pc:docMk/>
            <pc:sldMk cId="1807693848" sldId="1892"/>
            <ac:inkMk id="153" creationId="{C76C419D-4BDE-4404-A9EF-81DCCD94DA28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6:54:49.778" v="2434"/>
        <pc:sldMkLst>
          <pc:docMk/>
          <pc:sldMk cId="506754629" sldId="1893"/>
        </pc:sldMkLst>
        <pc:grpChg chg="mod">
          <ac:chgData name="Sherif Khattab" userId="c83b1e15-36f3-4f46-aceb-05aac24c545e" providerId="ADAL" clId="{765E29AF-DB58-4025-A9E7-1BD6AAD1841B}" dt="2021-02-15T06:54:45.769" v="2431"/>
          <ac:grpSpMkLst>
            <pc:docMk/>
            <pc:sldMk cId="506754629" sldId="1893"/>
            <ac:grpSpMk id="73" creationId="{3D0E1FC1-96EA-4253-A999-ABD25A904670}"/>
          </ac:grpSpMkLst>
        </pc:grpChg>
        <pc:grpChg chg="del">
          <ac:chgData name="Sherif Khattab" userId="c83b1e15-36f3-4f46-aceb-05aac24c545e" providerId="ADAL" clId="{765E29AF-DB58-4025-A9E7-1BD6AAD1841B}" dt="2021-02-15T06:52:12.253" v="2399" actId="478"/>
          <ac:grpSpMkLst>
            <pc:docMk/>
            <pc:sldMk cId="506754629" sldId="1893"/>
            <ac:grpSpMk id="150" creationId="{815D507D-0684-4A3C-9472-6E21C46FCFEB}"/>
          </ac:grpSpMkLst>
        </pc:grpChg>
        <pc:grpChg chg="mod">
          <ac:chgData name="Sherif Khattab" userId="c83b1e15-36f3-4f46-aceb-05aac24c545e" providerId="ADAL" clId="{765E29AF-DB58-4025-A9E7-1BD6AAD1841B}" dt="2021-02-15T06:52:10.091" v="2398"/>
          <ac:grpSpMkLst>
            <pc:docMk/>
            <pc:sldMk cId="506754629" sldId="1893"/>
            <ac:grpSpMk id="153" creationId="{2A10B17E-585D-4C17-AB6D-702876955236}"/>
          </ac:grpSpMkLst>
        </pc:grpChg>
        <pc:grpChg chg="del">
          <ac:chgData name="Sherif Khattab" userId="c83b1e15-36f3-4f46-aceb-05aac24c545e" providerId="ADAL" clId="{765E29AF-DB58-4025-A9E7-1BD6AAD1841B}" dt="2021-02-15T06:52:17.173" v="2400" actId="478"/>
          <ac:grpSpMkLst>
            <pc:docMk/>
            <pc:sldMk cId="506754629" sldId="1893"/>
            <ac:grpSpMk id="154" creationId="{7365F5C5-A746-40A1-8A9B-8D0D563B66F8}"/>
          </ac:grpSpMkLst>
        </pc:grpChg>
        <pc:grpChg chg="mod">
          <ac:chgData name="Sherif Khattab" userId="c83b1e15-36f3-4f46-aceb-05aac24c545e" providerId="ADAL" clId="{765E29AF-DB58-4025-A9E7-1BD6AAD1841B}" dt="2021-02-15T06:52:28.308" v="2406"/>
          <ac:grpSpMkLst>
            <pc:docMk/>
            <pc:sldMk cId="506754629" sldId="1893"/>
            <ac:grpSpMk id="166" creationId="{226E8A4C-5B8C-4C53-9A22-871942B6B5AE}"/>
          </ac:grpSpMkLst>
        </pc:grpChg>
        <pc:grpChg chg="mod">
          <ac:chgData name="Sherif Khattab" userId="c83b1e15-36f3-4f46-aceb-05aac24c545e" providerId="ADAL" clId="{765E29AF-DB58-4025-A9E7-1BD6AAD1841B}" dt="2021-02-15T06:54:49.778" v="2434"/>
          <ac:grpSpMkLst>
            <pc:docMk/>
            <pc:sldMk cId="506754629" sldId="1893"/>
            <ac:grpSpMk id="200" creationId="{5D06DCEF-88D6-4200-9CC1-F080C77164DA}"/>
          </ac:grpSpMkLst>
        </pc:grpChg>
        <pc:inkChg chg="mod">
          <ac:chgData name="Sherif Khattab" userId="c83b1e15-36f3-4f46-aceb-05aac24c545e" providerId="ADAL" clId="{765E29AF-DB58-4025-A9E7-1BD6AAD1841B}" dt="2021-02-15T06:54:45.769" v="2431"/>
          <ac:inkMkLst>
            <pc:docMk/>
            <pc:sldMk cId="506754629" sldId="1893"/>
            <ac:inkMk id="59" creationId="{0ECCEF28-1E3C-4B82-B7A4-C7C33E4C4F10}"/>
          </ac:inkMkLst>
        </pc:inkChg>
        <pc:inkChg chg="mod">
          <ac:chgData name="Sherif Khattab" userId="c83b1e15-36f3-4f46-aceb-05aac24c545e" providerId="ADAL" clId="{765E29AF-DB58-4025-A9E7-1BD6AAD1841B}" dt="2021-02-15T06:54:45.769" v="2431"/>
          <ac:inkMkLst>
            <pc:docMk/>
            <pc:sldMk cId="506754629" sldId="1893"/>
            <ac:inkMk id="60" creationId="{549E558F-D2BB-4144-8986-3702B39C7DF4}"/>
          </ac:inkMkLst>
        </pc:inkChg>
        <pc:inkChg chg="add mod">
          <ac:chgData name="Sherif Khattab" userId="c83b1e15-36f3-4f46-aceb-05aac24c545e" providerId="ADAL" clId="{765E29AF-DB58-4025-A9E7-1BD6AAD1841B}" dt="2021-02-15T06:52:10.091" v="2398"/>
          <ac:inkMkLst>
            <pc:docMk/>
            <pc:sldMk cId="506754629" sldId="1893"/>
            <ac:inkMk id="61" creationId="{ED1E67D6-E63B-4923-A525-C58566B96236}"/>
          </ac:inkMkLst>
        </pc:inkChg>
        <pc:inkChg chg="mod">
          <ac:chgData name="Sherif Khattab" userId="c83b1e15-36f3-4f46-aceb-05aac24c545e" providerId="ADAL" clId="{765E29AF-DB58-4025-A9E7-1BD6AAD1841B}" dt="2021-02-15T06:54:45.769" v="2431"/>
          <ac:inkMkLst>
            <pc:docMk/>
            <pc:sldMk cId="506754629" sldId="1893"/>
            <ac:inkMk id="62" creationId="{3007C2E8-E1C4-40DD-809B-F6E7DF0668D7}"/>
          </ac:inkMkLst>
        </pc:inkChg>
        <pc:inkChg chg="del">
          <ac:chgData name="Sherif Khattab" userId="c83b1e15-36f3-4f46-aceb-05aac24c545e" providerId="ADAL" clId="{765E29AF-DB58-4025-A9E7-1BD6AAD1841B}" dt="2021-02-15T06:52:19.183" v="2401" actId="478"/>
          <ac:inkMkLst>
            <pc:docMk/>
            <pc:sldMk cId="506754629" sldId="1893"/>
            <ac:inkMk id="67" creationId="{DB018E40-6843-480C-8071-D54AE1AF53B8}"/>
          </ac:inkMkLst>
        </pc:inkChg>
        <pc:inkChg chg="del">
          <ac:chgData name="Sherif Khattab" userId="c83b1e15-36f3-4f46-aceb-05aac24c545e" providerId="ADAL" clId="{765E29AF-DB58-4025-A9E7-1BD6AAD1841B}" dt="2021-02-15T06:54:45.769" v="2431"/>
          <ac:inkMkLst>
            <pc:docMk/>
            <pc:sldMk cId="506754629" sldId="1893"/>
            <ac:inkMk id="68" creationId="{22730E58-364E-41B4-822B-909FF542FE4C}"/>
          </ac:inkMkLst>
        </pc:inkChg>
        <pc:inkChg chg="add mod">
          <ac:chgData name="Sherif Khattab" userId="c83b1e15-36f3-4f46-aceb-05aac24c545e" providerId="ADAL" clId="{765E29AF-DB58-4025-A9E7-1BD6AAD1841B}" dt="2021-02-15T06:52:10.091" v="2398"/>
          <ac:inkMkLst>
            <pc:docMk/>
            <pc:sldMk cId="506754629" sldId="1893"/>
            <ac:inkMk id="71" creationId="{BE3EBDDC-ECDA-45B5-90F1-E7D4133E81E4}"/>
          </ac:inkMkLst>
        </pc:inkChg>
        <pc:inkChg chg="del topLvl">
          <ac:chgData name="Sherif Khattab" userId="c83b1e15-36f3-4f46-aceb-05aac24c545e" providerId="ADAL" clId="{765E29AF-DB58-4025-A9E7-1BD6AAD1841B}" dt="2021-02-15T06:52:19.183" v="2401" actId="478"/>
          <ac:inkMkLst>
            <pc:docMk/>
            <pc:sldMk cId="506754629" sldId="1893"/>
            <ac:inkMk id="86" creationId="{4D0329B1-D6A9-478B-A5B6-627664F36A23}"/>
          </ac:inkMkLst>
        </pc:inkChg>
        <pc:inkChg chg="del topLvl">
          <ac:chgData name="Sherif Khattab" userId="c83b1e15-36f3-4f46-aceb-05aac24c545e" providerId="ADAL" clId="{765E29AF-DB58-4025-A9E7-1BD6AAD1841B}" dt="2021-02-15T06:52:17.173" v="2400" actId="478"/>
          <ac:inkMkLst>
            <pc:docMk/>
            <pc:sldMk cId="506754629" sldId="1893"/>
            <ac:inkMk id="87" creationId="{9D451A03-BB8B-4BC3-B558-87025D5FB5AE}"/>
          </ac:inkMkLst>
        </pc:inkChg>
        <pc:inkChg chg="del">
          <ac:chgData name="Sherif Khattab" userId="c83b1e15-36f3-4f46-aceb-05aac24c545e" providerId="ADAL" clId="{765E29AF-DB58-4025-A9E7-1BD6AAD1841B}" dt="2021-02-15T06:52:17.173" v="2400" actId="478"/>
          <ac:inkMkLst>
            <pc:docMk/>
            <pc:sldMk cId="506754629" sldId="1893"/>
            <ac:inkMk id="134" creationId="{B0AEA300-5CBA-4F21-8AC3-DD1EC0059DF6}"/>
          </ac:inkMkLst>
        </pc:inkChg>
        <pc:inkChg chg="add mod">
          <ac:chgData name="Sherif Khattab" userId="c83b1e15-36f3-4f46-aceb-05aac24c545e" providerId="ADAL" clId="{765E29AF-DB58-4025-A9E7-1BD6AAD1841B}" dt="2021-02-15T06:52:10.091" v="2398"/>
          <ac:inkMkLst>
            <pc:docMk/>
            <pc:sldMk cId="506754629" sldId="1893"/>
            <ac:inkMk id="152" creationId="{2C27ACDC-6FE3-4FE4-8AFB-BCE123AD95C6}"/>
          </ac:inkMkLst>
        </pc:inkChg>
        <pc:inkChg chg="add">
          <ac:chgData name="Sherif Khattab" userId="c83b1e15-36f3-4f46-aceb-05aac24c545e" providerId="ADAL" clId="{765E29AF-DB58-4025-A9E7-1BD6AAD1841B}" dt="2021-02-15T06:52:22.389" v="2402" actId="9405"/>
          <ac:inkMkLst>
            <pc:docMk/>
            <pc:sldMk cId="506754629" sldId="1893"/>
            <ac:inkMk id="158" creationId="{4587076E-F4DD-4313-B026-EE469CF35659}"/>
          </ac:inkMkLst>
        </pc:inkChg>
        <pc:inkChg chg="add mod">
          <ac:chgData name="Sherif Khattab" userId="c83b1e15-36f3-4f46-aceb-05aac24c545e" providerId="ADAL" clId="{765E29AF-DB58-4025-A9E7-1BD6AAD1841B}" dt="2021-02-15T06:52:28.308" v="2406"/>
          <ac:inkMkLst>
            <pc:docMk/>
            <pc:sldMk cId="506754629" sldId="1893"/>
            <ac:inkMk id="163" creationId="{513B8348-A39F-4908-BCFF-71CF4A326FFD}"/>
          </ac:inkMkLst>
        </pc:inkChg>
        <pc:inkChg chg="add mod">
          <ac:chgData name="Sherif Khattab" userId="c83b1e15-36f3-4f46-aceb-05aac24c545e" providerId="ADAL" clId="{765E29AF-DB58-4025-A9E7-1BD6AAD1841B}" dt="2021-02-15T06:52:28.308" v="2406"/>
          <ac:inkMkLst>
            <pc:docMk/>
            <pc:sldMk cId="506754629" sldId="1893"/>
            <ac:inkMk id="164" creationId="{8698BB78-5F19-459C-A0B8-B0768A5FE707}"/>
          </ac:inkMkLst>
        </pc:inkChg>
        <pc:inkChg chg="add mod">
          <ac:chgData name="Sherif Khattab" userId="c83b1e15-36f3-4f46-aceb-05aac24c545e" providerId="ADAL" clId="{765E29AF-DB58-4025-A9E7-1BD6AAD1841B}" dt="2021-02-15T06:52:28.308" v="2406"/>
          <ac:inkMkLst>
            <pc:docMk/>
            <pc:sldMk cId="506754629" sldId="1893"/>
            <ac:inkMk id="165" creationId="{F0D66C7A-D98D-43C3-A8E3-B78CB80EE257}"/>
          </ac:inkMkLst>
        </pc:inkChg>
        <pc:inkChg chg="add mod">
          <ac:chgData name="Sherif Khattab" userId="c83b1e15-36f3-4f46-aceb-05aac24c545e" providerId="ADAL" clId="{765E29AF-DB58-4025-A9E7-1BD6AAD1841B}" dt="2021-02-15T06:54:49.778" v="2434"/>
          <ac:inkMkLst>
            <pc:docMk/>
            <pc:sldMk cId="506754629" sldId="1893"/>
            <ac:inkMk id="167" creationId="{21A617FA-8CDB-43AC-88F5-F31BDE1EFF67}"/>
          </ac:inkMkLst>
        </pc:inkChg>
        <pc:inkChg chg="add mod">
          <ac:chgData name="Sherif Khattab" userId="c83b1e15-36f3-4f46-aceb-05aac24c545e" providerId="ADAL" clId="{765E29AF-DB58-4025-A9E7-1BD6AAD1841B}" dt="2021-02-15T06:54:49.778" v="2434"/>
          <ac:inkMkLst>
            <pc:docMk/>
            <pc:sldMk cId="506754629" sldId="1893"/>
            <ac:inkMk id="174" creationId="{998A9202-97C0-4D10-AFA0-2F767D6537E4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6:55:07.762" v="2444"/>
        <pc:sldMkLst>
          <pc:docMk/>
          <pc:sldMk cId="968171281" sldId="1894"/>
        </pc:sldMkLst>
        <pc:grpChg chg="mod">
          <ac:chgData name="Sherif Khattab" userId="c83b1e15-36f3-4f46-aceb-05aac24c545e" providerId="ADAL" clId="{765E29AF-DB58-4025-A9E7-1BD6AAD1841B}" dt="2021-02-15T06:55:04.714" v="2440"/>
          <ac:grpSpMkLst>
            <pc:docMk/>
            <pc:sldMk cId="968171281" sldId="1894"/>
            <ac:grpSpMk id="87" creationId="{A7F22706-72AA-4A0B-8ABF-BE25E5FEF388}"/>
          </ac:grpSpMkLst>
        </pc:grpChg>
        <pc:grpChg chg="mod">
          <ac:chgData name="Sherif Khattab" userId="c83b1e15-36f3-4f46-aceb-05aac24c545e" providerId="ADAL" clId="{765E29AF-DB58-4025-A9E7-1BD6AAD1841B}" dt="2021-02-15T06:55:07.762" v="2444"/>
          <ac:grpSpMkLst>
            <pc:docMk/>
            <pc:sldMk cId="968171281" sldId="1894"/>
            <ac:grpSpMk id="149" creationId="{04C3079F-8F98-47B6-947B-A7177F2F1E0F}"/>
          </ac:grpSpMkLst>
        </pc:grpChg>
        <pc:grpChg chg="del">
          <ac:chgData name="Sherif Khattab" userId="c83b1e15-36f3-4f46-aceb-05aac24c545e" providerId="ADAL" clId="{765E29AF-DB58-4025-A9E7-1BD6AAD1841B}" dt="2021-02-15T06:55:00.595" v="2436" actId="478"/>
          <ac:grpSpMkLst>
            <pc:docMk/>
            <pc:sldMk cId="968171281" sldId="1894"/>
            <ac:grpSpMk id="153" creationId="{2A10B17E-585D-4C17-AB6D-702876955236}"/>
          </ac:grpSpMkLst>
        </pc:grpChg>
        <pc:inkChg chg="add mod">
          <ac:chgData name="Sherif Khattab" userId="c83b1e15-36f3-4f46-aceb-05aac24c545e" providerId="ADAL" clId="{765E29AF-DB58-4025-A9E7-1BD6AAD1841B}" dt="2021-02-15T06:55:04.714" v="2440"/>
          <ac:inkMkLst>
            <pc:docMk/>
            <pc:sldMk cId="968171281" sldId="1894"/>
            <ac:inkMk id="67" creationId="{443DC1D7-C39A-430F-A15A-293F8211C1FA}"/>
          </ac:inkMkLst>
        </pc:inkChg>
        <pc:inkChg chg="add mod">
          <ac:chgData name="Sherif Khattab" userId="c83b1e15-36f3-4f46-aceb-05aac24c545e" providerId="ADAL" clId="{765E29AF-DB58-4025-A9E7-1BD6AAD1841B}" dt="2021-02-15T06:55:04.714" v="2440"/>
          <ac:inkMkLst>
            <pc:docMk/>
            <pc:sldMk cId="968171281" sldId="1894"/>
            <ac:inkMk id="68" creationId="{AC6C2FAF-7616-47C6-9F56-158FB67DB276}"/>
          </ac:inkMkLst>
        </pc:inkChg>
        <pc:inkChg chg="add mod">
          <ac:chgData name="Sherif Khattab" userId="c83b1e15-36f3-4f46-aceb-05aac24c545e" providerId="ADAL" clId="{765E29AF-DB58-4025-A9E7-1BD6AAD1841B}" dt="2021-02-15T06:55:04.714" v="2440"/>
          <ac:inkMkLst>
            <pc:docMk/>
            <pc:sldMk cId="968171281" sldId="1894"/>
            <ac:inkMk id="86" creationId="{A8F73EC9-6821-43A4-9C6C-4BE7C13D4DD2}"/>
          </ac:inkMkLst>
        </pc:inkChg>
        <pc:inkChg chg="add mod">
          <ac:chgData name="Sherif Khattab" userId="c83b1e15-36f3-4f46-aceb-05aac24c545e" providerId="ADAL" clId="{765E29AF-DB58-4025-A9E7-1BD6AAD1841B}" dt="2021-02-15T06:55:07.762" v="2444"/>
          <ac:inkMkLst>
            <pc:docMk/>
            <pc:sldMk cId="968171281" sldId="1894"/>
            <ac:inkMk id="134" creationId="{BA9846E4-906E-41DB-AE58-8E470C12C2AB}"/>
          </ac:inkMkLst>
        </pc:inkChg>
        <pc:inkChg chg="add mod">
          <ac:chgData name="Sherif Khattab" userId="c83b1e15-36f3-4f46-aceb-05aac24c545e" providerId="ADAL" clId="{765E29AF-DB58-4025-A9E7-1BD6AAD1841B}" dt="2021-02-15T06:55:07.762" v="2444"/>
          <ac:inkMkLst>
            <pc:docMk/>
            <pc:sldMk cId="968171281" sldId="1894"/>
            <ac:inkMk id="147" creationId="{739FFA6F-7B9B-4A60-9D62-698138749410}"/>
          </ac:inkMkLst>
        </pc:inkChg>
        <pc:inkChg chg="add mod">
          <ac:chgData name="Sherif Khattab" userId="c83b1e15-36f3-4f46-aceb-05aac24c545e" providerId="ADAL" clId="{765E29AF-DB58-4025-A9E7-1BD6AAD1841B}" dt="2021-02-15T06:55:07.762" v="2444"/>
          <ac:inkMkLst>
            <pc:docMk/>
            <pc:sldMk cId="968171281" sldId="1894"/>
            <ac:inkMk id="148" creationId="{0BB28D4D-5352-4C25-A9AA-2DDF15AF1ACA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6:55:39.763" v="2456"/>
        <pc:sldMkLst>
          <pc:docMk/>
          <pc:sldMk cId="3274156439" sldId="1895"/>
        </pc:sldMkLst>
        <pc:grpChg chg="del">
          <ac:chgData name="Sherif Khattab" userId="c83b1e15-36f3-4f46-aceb-05aac24c545e" providerId="ADAL" clId="{765E29AF-DB58-4025-A9E7-1BD6AAD1841B}" dt="2021-02-15T06:55:32.376" v="2449" actId="478"/>
          <ac:grpSpMkLst>
            <pc:docMk/>
            <pc:sldMk cId="3274156439" sldId="1895"/>
            <ac:grpSpMk id="87" creationId="{A7F22706-72AA-4A0B-8ABF-BE25E5FEF388}"/>
          </ac:grpSpMkLst>
        </pc:grpChg>
        <pc:grpChg chg="mod">
          <ac:chgData name="Sherif Khattab" userId="c83b1e15-36f3-4f46-aceb-05aac24c545e" providerId="ADAL" clId="{765E29AF-DB58-4025-A9E7-1BD6AAD1841B}" dt="2021-02-15T06:55:36.301" v="2452"/>
          <ac:grpSpMkLst>
            <pc:docMk/>
            <pc:sldMk cId="3274156439" sldId="1895"/>
            <ac:grpSpMk id="150" creationId="{56C9F4AC-7224-40B5-9746-32258CFB092E}"/>
          </ac:grpSpMkLst>
        </pc:grpChg>
        <pc:grpChg chg="del mod">
          <ac:chgData name="Sherif Khattab" userId="c83b1e15-36f3-4f46-aceb-05aac24c545e" providerId="ADAL" clId="{765E29AF-DB58-4025-A9E7-1BD6AAD1841B}" dt="2021-02-15T06:55:23.485" v="2447"/>
          <ac:grpSpMkLst>
            <pc:docMk/>
            <pc:sldMk cId="3274156439" sldId="1895"/>
            <ac:grpSpMk id="200" creationId="{5D06DCEF-88D6-4200-9CC1-F080C77164DA}"/>
          </ac:grpSpMkLst>
        </pc:grpChg>
        <pc:grpChg chg="mod">
          <ac:chgData name="Sherif Khattab" userId="c83b1e15-36f3-4f46-aceb-05aac24c545e" providerId="ADAL" clId="{765E29AF-DB58-4025-A9E7-1BD6AAD1841B}" dt="2021-02-15T06:55:39.763" v="2456"/>
          <ac:grpSpMkLst>
            <pc:docMk/>
            <pc:sldMk cId="3274156439" sldId="1895"/>
            <ac:grpSpMk id="201" creationId="{E8924D48-7261-4A2D-8F20-02903994CC0B}"/>
          </ac:grpSpMkLst>
        </pc:grpChg>
        <pc:inkChg chg="add mod">
          <ac:chgData name="Sherif Khattab" userId="c83b1e15-36f3-4f46-aceb-05aac24c545e" providerId="ADAL" clId="{765E29AF-DB58-4025-A9E7-1BD6AAD1841B}" dt="2021-02-15T06:55:36.301" v="2452"/>
          <ac:inkMkLst>
            <pc:docMk/>
            <pc:sldMk cId="3274156439" sldId="1895"/>
            <ac:inkMk id="61" creationId="{74E7E269-F68B-4C80-854A-5A0C51A34131}"/>
          </ac:inkMkLst>
        </pc:inkChg>
        <pc:inkChg chg="add mod">
          <ac:chgData name="Sherif Khattab" userId="c83b1e15-36f3-4f46-aceb-05aac24c545e" providerId="ADAL" clId="{765E29AF-DB58-4025-A9E7-1BD6AAD1841B}" dt="2021-02-15T06:55:36.301" v="2452"/>
          <ac:inkMkLst>
            <pc:docMk/>
            <pc:sldMk cId="3274156439" sldId="1895"/>
            <ac:inkMk id="71" creationId="{E73A2997-1D0A-4515-88E0-D89EFADA98B8}"/>
          </ac:inkMkLst>
        </pc:inkChg>
        <pc:inkChg chg="add mod">
          <ac:chgData name="Sherif Khattab" userId="c83b1e15-36f3-4f46-aceb-05aac24c545e" providerId="ADAL" clId="{765E29AF-DB58-4025-A9E7-1BD6AAD1841B}" dt="2021-02-15T06:55:39.763" v="2456"/>
          <ac:inkMkLst>
            <pc:docMk/>
            <pc:sldMk cId="3274156439" sldId="1895"/>
            <ac:inkMk id="152" creationId="{2BF6FAC4-5561-4C4F-A791-9F3C25DD0689}"/>
          </ac:inkMkLst>
        </pc:inkChg>
        <pc:inkChg chg="add mod">
          <ac:chgData name="Sherif Khattab" userId="c83b1e15-36f3-4f46-aceb-05aac24c545e" providerId="ADAL" clId="{765E29AF-DB58-4025-A9E7-1BD6AAD1841B}" dt="2021-02-15T06:55:39.763" v="2456"/>
          <ac:inkMkLst>
            <pc:docMk/>
            <pc:sldMk cId="3274156439" sldId="1895"/>
            <ac:inkMk id="153" creationId="{2EB1F903-56F0-4C3D-94E0-EC27E05CAF75}"/>
          </ac:inkMkLst>
        </pc:inkChg>
        <pc:inkChg chg="add mod">
          <ac:chgData name="Sherif Khattab" userId="c83b1e15-36f3-4f46-aceb-05aac24c545e" providerId="ADAL" clId="{765E29AF-DB58-4025-A9E7-1BD6AAD1841B}" dt="2021-02-15T06:55:39.763" v="2456"/>
          <ac:inkMkLst>
            <pc:docMk/>
            <pc:sldMk cId="3274156439" sldId="1895"/>
            <ac:inkMk id="154" creationId="{3318DF63-D26D-405C-89D0-8E2323CCC807}"/>
          </ac:inkMkLst>
        </pc:inkChg>
        <pc:inkChg chg="del">
          <ac:chgData name="Sherif Khattab" userId="c83b1e15-36f3-4f46-aceb-05aac24c545e" providerId="ADAL" clId="{765E29AF-DB58-4025-A9E7-1BD6AAD1841B}" dt="2021-02-15T06:55:16.058" v="2446" actId="478"/>
          <ac:inkMkLst>
            <pc:docMk/>
            <pc:sldMk cId="3274156439" sldId="1895"/>
            <ac:inkMk id="158" creationId="{4587076E-F4DD-4313-B026-EE469CF35659}"/>
          </ac:inkMkLst>
        </pc:inkChg>
        <pc:inkChg chg="del mod">
          <ac:chgData name="Sherif Khattab" userId="c83b1e15-36f3-4f46-aceb-05aac24c545e" providerId="ADAL" clId="{765E29AF-DB58-4025-A9E7-1BD6AAD1841B}" dt="2021-02-15T06:55:25.069" v="2448"/>
          <ac:inkMkLst>
            <pc:docMk/>
            <pc:sldMk cId="3274156439" sldId="1895"/>
            <ac:inkMk id="167" creationId="{21A617FA-8CDB-43AC-88F5-F31BDE1EFF67}"/>
          </ac:inkMkLst>
        </pc:inkChg>
        <pc:inkChg chg="del">
          <ac:chgData name="Sherif Khattab" userId="c83b1e15-36f3-4f46-aceb-05aac24c545e" providerId="ADAL" clId="{765E29AF-DB58-4025-A9E7-1BD6AAD1841B}" dt="2021-02-15T06:55:23.485" v="2447"/>
          <ac:inkMkLst>
            <pc:docMk/>
            <pc:sldMk cId="3274156439" sldId="1895"/>
            <ac:inkMk id="174" creationId="{998A9202-97C0-4D10-AFA0-2F767D6537E4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6:56:27.328" v="2467"/>
        <pc:sldMkLst>
          <pc:docMk/>
          <pc:sldMk cId="2809767751" sldId="1896"/>
        </pc:sldMkLst>
        <pc:grpChg chg="del">
          <ac:chgData name="Sherif Khattab" userId="c83b1e15-36f3-4f46-aceb-05aac24c545e" providerId="ADAL" clId="{765E29AF-DB58-4025-A9E7-1BD6AAD1841B}" dt="2021-02-15T06:56:11.576" v="2458" actId="478"/>
          <ac:grpSpMkLst>
            <pc:docMk/>
            <pc:sldMk cId="2809767751" sldId="1896"/>
            <ac:grpSpMk id="73" creationId="{3D0E1FC1-96EA-4253-A999-ABD25A904670}"/>
          </ac:grpSpMkLst>
        </pc:grpChg>
        <pc:grpChg chg="del">
          <ac:chgData name="Sherif Khattab" userId="c83b1e15-36f3-4f46-aceb-05aac24c545e" providerId="ADAL" clId="{765E29AF-DB58-4025-A9E7-1BD6AAD1841B}" dt="2021-02-15T06:56:21.787" v="2459" actId="478"/>
          <ac:grpSpMkLst>
            <pc:docMk/>
            <pc:sldMk cId="2809767751" sldId="1896"/>
            <ac:grpSpMk id="150" creationId="{56C9F4AC-7224-40B5-9746-32258CFB092E}"/>
          </ac:grpSpMkLst>
        </pc:grpChg>
        <pc:grpChg chg="mod">
          <ac:chgData name="Sherif Khattab" userId="c83b1e15-36f3-4f46-aceb-05aac24c545e" providerId="ADAL" clId="{765E29AF-DB58-4025-A9E7-1BD6AAD1841B}" dt="2021-02-15T06:56:27.328" v="2467"/>
          <ac:grpSpMkLst>
            <pc:docMk/>
            <pc:sldMk cId="2809767751" sldId="1896"/>
            <ac:grpSpMk id="200" creationId="{05D16383-B651-42BB-9008-2081989EC7CC}"/>
          </ac:grpSpMkLst>
        </pc:grpChg>
        <pc:inkChg chg="add mod">
          <ac:chgData name="Sherif Khattab" userId="c83b1e15-36f3-4f46-aceb-05aac24c545e" providerId="ADAL" clId="{765E29AF-DB58-4025-A9E7-1BD6AAD1841B}" dt="2021-02-15T06:56:27.328" v="2467"/>
          <ac:inkMkLst>
            <pc:docMk/>
            <pc:sldMk cId="2809767751" sldId="1896"/>
            <ac:inkMk id="67" creationId="{DC5B59C5-DD12-4532-A621-2A5B4FBB3F66}"/>
          </ac:inkMkLst>
        </pc:inkChg>
        <pc:inkChg chg="add mod">
          <ac:chgData name="Sherif Khattab" userId="c83b1e15-36f3-4f46-aceb-05aac24c545e" providerId="ADAL" clId="{765E29AF-DB58-4025-A9E7-1BD6AAD1841B}" dt="2021-02-15T06:56:27.328" v="2467"/>
          <ac:inkMkLst>
            <pc:docMk/>
            <pc:sldMk cId="2809767751" sldId="1896"/>
            <ac:inkMk id="68" creationId="{4220E6D9-A457-48DA-B163-53A6A17B7B90}"/>
          </ac:inkMkLst>
        </pc:inkChg>
        <pc:inkChg chg="add mod">
          <ac:chgData name="Sherif Khattab" userId="c83b1e15-36f3-4f46-aceb-05aac24c545e" providerId="ADAL" clId="{765E29AF-DB58-4025-A9E7-1BD6AAD1841B}" dt="2021-02-15T06:56:27.328" v="2467"/>
          <ac:inkMkLst>
            <pc:docMk/>
            <pc:sldMk cId="2809767751" sldId="1896"/>
            <ac:inkMk id="86" creationId="{1F875B38-18B9-464F-BE4F-3AB06264D8E7}"/>
          </ac:inkMkLst>
        </pc:inkChg>
        <pc:inkChg chg="add mod">
          <ac:chgData name="Sherif Khattab" userId="c83b1e15-36f3-4f46-aceb-05aac24c545e" providerId="ADAL" clId="{765E29AF-DB58-4025-A9E7-1BD6AAD1841B}" dt="2021-02-15T06:56:27.328" v="2467"/>
          <ac:inkMkLst>
            <pc:docMk/>
            <pc:sldMk cId="2809767751" sldId="1896"/>
            <ac:inkMk id="87" creationId="{D057AE51-FBE9-48C1-AC49-1217462E7979}"/>
          </ac:inkMkLst>
        </pc:inkChg>
        <pc:inkChg chg="add mod">
          <ac:chgData name="Sherif Khattab" userId="c83b1e15-36f3-4f46-aceb-05aac24c545e" providerId="ADAL" clId="{765E29AF-DB58-4025-A9E7-1BD6AAD1841B}" dt="2021-02-15T06:56:27.328" v="2467"/>
          <ac:inkMkLst>
            <pc:docMk/>
            <pc:sldMk cId="2809767751" sldId="1896"/>
            <ac:inkMk id="158" creationId="{687863BC-4D4A-4951-A716-736C0BEC2CC3}"/>
          </ac:inkMkLst>
        </pc:inkChg>
        <pc:inkChg chg="add mod">
          <ac:chgData name="Sherif Khattab" userId="c83b1e15-36f3-4f46-aceb-05aac24c545e" providerId="ADAL" clId="{765E29AF-DB58-4025-A9E7-1BD6AAD1841B}" dt="2021-02-15T06:56:27.328" v="2467"/>
          <ac:inkMkLst>
            <pc:docMk/>
            <pc:sldMk cId="2809767751" sldId="1896"/>
            <ac:inkMk id="167" creationId="{C4CE05E2-55B4-4BAF-8E14-042D6D801907}"/>
          </ac:inkMkLst>
        </pc:inkChg>
        <pc:inkChg chg="add mod">
          <ac:chgData name="Sherif Khattab" userId="c83b1e15-36f3-4f46-aceb-05aac24c545e" providerId="ADAL" clId="{765E29AF-DB58-4025-A9E7-1BD6AAD1841B}" dt="2021-02-15T06:56:27.328" v="2467"/>
          <ac:inkMkLst>
            <pc:docMk/>
            <pc:sldMk cId="2809767751" sldId="1896"/>
            <ac:inkMk id="174" creationId="{262BAE57-8275-415A-97EF-6A9A95C7FA7D}"/>
          </ac:inkMkLst>
        </pc:inkChg>
      </pc:sldChg>
      <pc:sldChg chg="modSp add mod">
        <pc:chgData name="Sherif Khattab" userId="c83b1e15-36f3-4f46-aceb-05aac24c545e" providerId="ADAL" clId="{765E29AF-DB58-4025-A9E7-1BD6AAD1841B}" dt="2021-02-15T06:56:58.455" v="2476" actId="20577"/>
        <pc:sldMkLst>
          <pc:docMk/>
          <pc:sldMk cId="2198610926" sldId="1897"/>
        </pc:sldMkLst>
        <pc:spChg chg="mod">
          <ac:chgData name="Sherif Khattab" userId="c83b1e15-36f3-4f46-aceb-05aac24c545e" providerId="ADAL" clId="{765E29AF-DB58-4025-A9E7-1BD6AAD1841B}" dt="2021-02-15T06:56:58.455" v="2476" actId="20577"/>
          <ac:spMkLst>
            <pc:docMk/>
            <pc:sldMk cId="2198610926" sldId="1897"/>
            <ac:spMk id="6" creationId="{9B83503C-9C81-4593-BDFB-C9BEA07A5FAD}"/>
          </ac:spMkLst>
        </pc:spChg>
      </pc:sldChg>
      <pc:sldChg chg="addSp delSp modSp add mod">
        <pc:chgData name="Sherif Khattab" userId="c83b1e15-36f3-4f46-aceb-05aac24c545e" providerId="ADAL" clId="{765E29AF-DB58-4025-A9E7-1BD6AAD1841B}" dt="2021-02-15T07:01:16.628" v="2647" actId="9405"/>
        <pc:sldMkLst>
          <pc:docMk/>
          <pc:sldMk cId="2129809358" sldId="1898"/>
        </pc:sldMkLst>
        <pc:grpChg chg="mod">
          <ac:chgData name="Sherif Khattab" userId="c83b1e15-36f3-4f46-aceb-05aac24c545e" providerId="ADAL" clId="{765E29AF-DB58-4025-A9E7-1BD6AAD1841B}" dt="2021-02-15T07:00:55.245" v="2636"/>
          <ac:grpSpMkLst>
            <pc:docMk/>
            <pc:sldMk cId="2129809358" sldId="1898"/>
            <ac:grpSpMk id="62" creationId="{0E5A631C-B205-497E-9ADA-56040EFF5884}"/>
          </ac:grpSpMkLst>
        </pc:grpChg>
        <pc:grpChg chg="del mod">
          <ac:chgData name="Sherif Khattab" userId="c83b1e15-36f3-4f46-aceb-05aac24c545e" providerId="ADAL" clId="{765E29AF-DB58-4025-A9E7-1BD6AAD1841B}" dt="2021-02-15T07:01:06.313" v="2645"/>
          <ac:grpSpMkLst>
            <pc:docMk/>
            <pc:sldMk cId="2129809358" sldId="1898"/>
            <ac:grpSpMk id="451" creationId="{2922A3E9-1D4C-4EA4-83D1-377A9C98443C}"/>
          </ac:grpSpMkLst>
        </pc:grpChg>
        <pc:grpChg chg="mod">
          <ac:chgData name="Sherif Khattab" userId="c83b1e15-36f3-4f46-aceb-05aac24c545e" providerId="ADAL" clId="{765E29AF-DB58-4025-A9E7-1BD6AAD1841B}" dt="2021-02-15T07:01:06.313" v="2645"/>
          <ac:grpSpMkLst>
            <pc:docMk/>
            <pc:sldMk cId="2129809358" sldId="1898"/>
            <ac:grpSpMk id="460" creationId="{C8F1DF29-BA22-4D16-925D-44B874F13484}"/>
          </ac:grpSpMkLst>
        </pc:grpChg>
        <pc:inkChg chg="add">
          <ac:chgData name="Sherif Khattab" userId="c83b1e15-36f3-4f46-aceb-05aac24c545e" providerId="ADAL" clId="{765E29AF-DB58-4025-A9E7-1BD6AAD1841B}" dt="2021-02-15T07:00:47.846" v="2632" actId="9405"/>
          <ac:inkMkLst>
            <pc:docMk/>
            <pc:sldMk cId="2129809358" sldId="1898"/>
            <ac:inkMk id="57" creationId="{015F93DD-DA32-4201-B9EA-800F52730692}"/>
          </ac:inkMkLst>
        </pc:inkChg>
        <pc:inkChg chg="add mod">
          <ac:chgData name="Sherif Khattab" userId="c83b1e15-36f3-4f46-aceb-05aac24c545e" providerId="ADAL" clId="{765E29AF-DB58-4025-A9E7-1BD6AAD1841B}" dt="2021-02-15T07:00:55.245" v="2636"/>
          <ac:inkMkLst>
            <pc:docMk/>
            <pc:sldMk cId="2129809358" sldId="1898"/>
            <ac:inkMk id="59" creationId="{EA06A041-DE4D-428F-A882-37A5BDE9AD95}"/>
          </ac:inkMkLst>
        </pc:inkChg>
        <pc:inkChg chg="add mod">
          <ac:chgData name="Sherif Khattab" userId="c83b1e15-36f3-4f46-aceb-05aac24c545e" providerId="ADAL" clId="{765E29AF-DB58-4025-A9E7-1BD6AAD1841B}" dt="2021-02-15T07:00:55.245" v="2636"/>
          <ac:inkMkLst>
            <pc:docMk/>
            <pc:sldMk cId="2129809358" sldId="1898"/>
            <ac:inkMk id="60" creationId="{C11AE784-E3FC-4F44-AEF7-F2F315F0139A}"/>
          </ac:inkMkLst>
        </pc:inkChg>
        <pc:inkChg chg="add mod">
          <ac:chgData name="Sherif Khattab" userId="c83b1e15-36f3-4f46-aceb-05aac24c545e" providerId="ADAL" clId="{765E29AF-DB58-4025-A9E7-1BD6AAD1841B}" dt="2021-02-15T07:00:55.245" v="2636"/>
          <ac:inkMkLst>
            <pc:docMk/>
            <pc:sldMk cId="2129809358" sldId="1898"/>
            <ac:inkMk id="61" creationId="{66412C5D-11E9-434C-89AC-65915C405A04}"/>
          </ac:inkMkLst>
        </pc:inkChg>
        <pc:inkChg chg="add mod">
          <ac:chgData name="Sherif Khattab" userId="c83b1e15-36f3-4f46-aceb-05aac24c545e" providerId="ADAL" clId="{765E29AF-DB58-4025-A9E7-1BD6AAD1841B}" dt="2021-02-15T07:01:06.313" v="2645"/>
          <ac:inkMkLst>
            <pc:docMk/>
            <pc:sldMk cId="2129809358" sldId="1898"/>
            <ac:inkMk id="448" creationId="{9767523D-304D-4283-A6FE-35BE3C7E5AFD}"/>
          </ac:inkMkLst>
        </pc:inkChg>
        <pc:inkChg chg="add mod">
          <ac:chgData name="Sherif Khattab" userId="c83b1e15-36f3-4f46-aceb-05aac24c545e" providerId="ADAL" clId="{765E29AF-DB58-4025-A9E7-1BD6AAD1841B}" dt="2021-02-15T07:01:06.313" v="2645"/>
          <ac:inkMkLst>
            <pc:docMk/>
            <pc:sldMk cId="2129809358" sldId="1898"/>
            <ac:inkMk id="449" creationId="{9B987A8E-C4DD-403F-85DE-AF6418891A39}"/>
          </ac:inkMkLst>
        </pc:inkChg>
        <pc:inkChg chg="add mod">
          <ac:chgData name="Sherif Khattab" userId="c83b1e15-36f3-4f46-aceb-05aac24c545e" providerId="ADAL" clId="{765E29AF-DB58-4025-A9E7-1BD6AAD1841B}" dt="2021-02-15T07:01:06.313" v="2645"/>
          <ac:inkMkLst>
            <pc:docMk/>
            <pc:sldMk cId="2129809358" sldId="1898"/>
            <ac:inkMk id="450" creationId="{023CE76D-5084-4E0F-A2AB-08E2D8F7442F}"/>
          </ac:inkMkLst>
        </pc:inkChg>
        <pc:inkChg chg="add mod">
          <ac:chgData name="Sherif Khattab" userId="c83b1e15-36f3-4f46-aceb-05aac24c545e" providerId="ADAL" clId="{765E29AF-DB58-4025-A9E7-1BD6AAD1841B}" dt="2021-02-15T07:01:06.313" v="2645"/>
          <ac:inkMkLst>
            <pc:docMk/>
            <pc:sldMk cId="2129809358" sldId="1898"/>
            <ac:inkMk id="452" creationId="{049088DA-525C-4D58-BEB3-883A0AB332F0}"/>
          </ac:inkMkLst>
        </pc:inkChg>
        <pc:inkChg chg="add mod">
          <ac:chgData name="Sherif Khattab" userId="c83b1e15-36f3-4f46-aceb-05aac24c545e" providerId="ADAL" clId="{765E29AF-DB58-4025-A9E7-1BD6AAD1841B}" dt="2021-02-15T07:01:06.313" v="2645"/>
          <ac:inkMkLst>
            <pc:docMk/>
            <pc:sldMk cId="2129809358" sldId="1898"/>
            <ac:inkMk id="453" creationId="{7EB03B62-6FEF-4044-B772-09F3CF9FA553}"/>
          </ac:inkMkLst>
        </pc:inkChg>
        <pc:inkChg chg="add mod">
          <ac:chgData name="Sherif Khattab" userId="c83b1e15-36f3-4f46-aceb-05aac24c545e" providerId="ADAL" clId="{765E29AF-DB58-4025-A9E7-1BD6AAD1841B}" dt="2021-02-15T07:01:06.313" v="2645"/>
          <ac:inkMkLst>
            <pc:docMk/>
            <pc:sldMk cId="2129809358" sldId="1898"/>
            <ac:inkMk id="454" creationId="{BB828DC1-6450-441C-80E7-AA811A98CA59}"/>
          </ac:inkMkLst>
        </pc:inkChg>
        <pc:inkChg chg="add mod">
          <ac:chgData name="Sherif Khattab" userId="c83b1e15-36f3-4f46-aceb-05aac24c545e" providerId="ADAL" clId="{765E29AF-DB58-4025-A9E7-1BD6AAD1841B}" dt="2021-02-15T07:01:06.313" v="2645"/>
          <ac:inkMkLst>
            <pc:docMk/>
            <pc:sldMk cId="2129809358" sldId="1898"/>
            <ac:inkMk id="455" creationId="{07CC2FB3-CF09-453A-A6E5-457F9710428B}"/>
          </ac:inkMkLst>
        </pc:inkChg>
        <pc:inkChg chg="add">
          <ac:chgData name="Sherif Khattab" userId="c83b1e15-36f3-4f46-aceb-05aac24c545e" providerId="ADAL" clId="{765E29AF-DB58-4025-A9E7-1BD6AAD1841B}" dt="2021-02-15T07:01:16.628" v="2647" actId="9405"/>
          <ac:inkMkLst>
            <pc:docMk/>
            <pc:sldMk cId="2129809358" sldId="1898"/>
            <ac:inkMk id="461" creationId="{11957423-07CC-46E1-A832-4B99F96F565F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7:01:37.697" v="2652"/>
        <pc:sldMkLst>
          <pc:docMk/>
          <pc:sldMk cId="3216253402" sldId="1899"/>
        </pc:sldMkLst>
        <pc:grpChg chg="mod">
          <ac:chgData name="Sherif Khattab" userId="c83b1e15-36f3-4f46-aceb-05aac24c545e" providerId="ADAL" clId="{765E29AF-DB58-4025-A9E7-1BD6AAD1841B}" dt="2021-02-15T07:01:37.697" v="2652"/>
          <ac:grpSpMkLst>
            <pc:docMk/>
            <pc:sldMk cId="3216253402" sldId="1899"/>
            <ac:grpSpMk id="460" creationId="{C8F1DF29-BA22-4D16-925D-44B874F13484}"/>
          </ac:grpSpMkLst>
        </pc:grpChg>
        <pc:inkChg chg="del">
          <ac:chgData name="Sherif Khattab" userId="c83b1e15-36f3-4f46-aceb-05aac24c545e" providerId="ADAL" clId="{765E29AF-DB58-4025-A9E7-1BD6AAD1841B}" dt="2021-02-15T07:01:21.309" v="2648" actId="478"/>
          <ac:inkMkLst>
            <pc:docMk/>
            <pc:sldMk cId="3216253402" sldId="1899"/>
            <ac:inkMk id="57" creationId="{015F93DD-DA32-4201-B9EA-800F52730692}"/>
          </ac:inkMkLst>
        </pc:inkChg>
        <pc:inkChg chg="mod">
          <ac:chgData name="Sherif Khattab" userId="c83b1e15-36f3-4f46-aceb-05aac24c545e" providerId="ADAL" clId="{765E29AF-DB58-4025-A9E7-1BD6AAD1841B}" dt="2021-02-15T07:01:37.697" v="2652"/>
          <ac:inkMkLst>
            <pc:docMk/>
            <pc:sldMk cId="3216253402" sldId="1899"/>
            <ac:inkMk id="448" creationId="{9767523D-304D-4283-A6FE-35BE3C7E5AFD}"/>
          </ac:inkMkLst>
        </pc:inkChg>
        <pc:inkChg chg="mod">
          <ac:chgData name="Sherif Khattab" userId="c83b1e15-36f3-4f46-aceb-05aac24c545e" providerId="ADAL" clId="{765E29AF-DB58-4025-A9E7-1BD6AAD1841B}" dt="2021-02-15T07:01:37.697" v="2652"/>
          <ac:inkMkLst>
            <pc:docMk/>
            <pc:sldMk cId="3216253402" sldId="1899"/>
            <ac:inkMk id="449" creationId="{9B987A8E-C4DD-403F-85DE-AF6418891A39}"/>
          </ac:inkMkLst>
        </pc:inkChg>
        <pc:inkChg chg="mod">
          <ac:chgData name="Sherif Khattab" userId="c83b1e15-36f3-4f46-aceb-05aac24c545e" providerId="ADAL" clId="{765E29AF-DB58-4025-A9E7-1BD6AAD1841B}" dt="2021-02-15T07:01:37.697" v="2652"/>
          <ac:inkMkLst>
            <pc:docMk/>
            <pc:sldMk cId="3216253402" sldId="1899"/>
            <ac:inkMk id="450" creationId="{023CE76D-5084-4E0F-A2AB-08E2D8F7442F}"/>
          </ac:inkMkLst>
        </pc:inkChg>
        <pc:inkChg chg="add">
          <ac:chgData name="Sherif Khattab" userId="c83b1e15-36f3-4f46-aceb-05aac24c545e" providerId="ADAL" clId="{765E29AF-DB58-4025-A9E7-1BD6AAD1841B}" dt="2021-02-15T07:01:24.270" v="2649" actId="9405"/>
          <ac:inkMkLst>
            <pc:docMk/>
            <pc:sldMk cId="3216253402" sldId="1899"/>
            <ac:inkMk id="451" creationId="{5A794B96-C6DB-40BE-B81D-951094F3B808}"/>
          </ac:inkMkLst>
        </pc:inkChg>
        <pc:inkChg chg="mod">
          <ac:chgData name="Sherif Khattab" userId="c83b1e15-36f3-4f46-aceb-05aac24c545e" providerId="ADAL" clId="{765E29AF-DB58-4025-A9E7-1BD6AAD1841B}" dt="2021-02-15T07:01:37.697" v="2652"/>
          <ac:inkMkLst>
            <pc:docMk/>
            <pc:sldMk cId="3216253402" sldId="1899"/>
            <ac:inkMk id="452" creationId="{049088DA-525C-4D58-BEB3-883A0AB332F0}"/>
          </ac:inkMkLst>
        </pc:inkChg>
        <pc:inkChg chg="mod">
          <ac:chgData name="Sherif Khattab" userId="c83b1e15-36f3-4f46-aceb-05aac24c545e" providerId="ADAL" clId="{765E29AF-DB58-4025-A9E7-1BD6AAD1841B}" dt="2021-02-15T07:01:37.697" v="2652"/>
          <ac:inkMkLst>
            <pc:docMk/>
            <pc:sldMk cId="3216253402" sldId="1899"/>
            <ac:inkMk id="453" creationId="{7EB03B62-6FEF-4044-B772-09F3CF9FA553}"/>
          </ac:inkMkLst>
        </pc:inkChg>
        <pc:inkChg chg="del mod">
          <ac:chgData name="Sherif Khattab" userId="c83b1e15-36f3-4f46-aceb-05aac24c545e" providerId="ADAL" clId="{765E29AF-DB58-4025-A9E7-1BD6AAD1841B}" dt="2021-02-15T07:01:37.697" v="2652"/>
          <ac:inkMkLst>
            <pc:docMk/>
            <pc:sldMk cId="3216253402" sldId="1899"/>
            <ac:inkMk id="454" creationId="{BB828DC1-6450-441C-80E7-AA811A98CA59}"/>
          </ac:inkMkLst>
        </pc:inkChg>
        <pc:inkChg chg="del">
          <ac:chgData name="Sherif Khattab" userId="c83b1e15-36f3-4f46-aceb-05aac24c545e" providerId="ADAL" clId="{765E29AF-DB58-4025-A9E7-1BD6AAD1841B}" dt="2021-02-15T07:01:35.958" v="2651"/>
          <ac:inkMkLst>
            <pc:docMk/>
            <pc:sldMk cId="3216253402" sldId="1899"/>
            <ac:inkMk id="455" creationId="{07CC2FB3-CF09-453A-A6E5-457F9710428B}"/>
          </ac:inkMkLst>
        </pc:inkChg>
        <pc:inkChg chg="add">
          <ac:chgData name="Sherif Khattab" userId="c83b1e15-36f3-4f46-aceb-05aac24c545e" providerId="ADAL" clId="{765E29AF-DB58-4025-A9E7-1BD6AAD1841B}" dt="2021-02-15T07:01:28.952" v="2650" actId="9405"/>
          <ac:inkMkLst>
            <pc:docMk/>
            <pc:sldMk cId="3216253402" sldId="1899"/>
            <ac:inkMk id="461" creationId="{6ED57653-1410-4DC3-87EF-31441F76CA5A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7:02:08.436" v="2660"/>
        <pc:sldMkLst>
          <pc:docMk/>
          <pc:sldMk cId="1935348080" sldId="1900"/>
        </pc:sldMkLst>
        <pc:grpChg chg="del">
          <ac:chgData name="Sherif Khattab" userId="c83b1e15-36f3-4f46-aceb-05aac24c545e" providerId="ADAL" clId="{765E29AF-DB58-4025-A9E7-1BD6AAD1841B}" dt="2021-02-15T07:02:04.470" v="2656" actId="478"/>
          <ac:grpSpMkLst>
            <pc:docMk/>
            <pc:sldMk cId="1935348080" sldId="1900"/>
            <ac:grpSpMk id="62" creationId="{0E5A631C-B205-497E-9ADA-56040EFF5884}"/>
          </ac:grpSpMkLst>
        </pc:grpChg>
        <pc:grpChg chg="mod">
          <ac:chgData name="Sherif Khattab" userId="c83b1e15-36f3-4f46-aceb-05aac24c545e" providerId="ADAL" clId="{765E29AF-DB58-4025-A9E7-1BD6AAD1841B}" dt="2021-02-15T07:02:08.436" v="2660"/>
          <ac:grpSpMkLst>
            <pc:docMk/>
            <pc:sldMk cId="1935348080" sldId="1900"/>
            <ac:grpSpMk id="463" creationId="{7284CAB4-292C-4C0D-BBF7-A44DD92C8FB2}"/>
          </ac:grpSpMkLst>
        </pc:grpChg>
        <pc:inkChg chg="add">
          <ac:chgData name="Sherif Khattab" userId="c83b1e15-36f3-4f46-aceb-05aac24c545e" providerId="ADAL" clId="{765E29AF-DB58-4025-A9E7-1BD6AAD1841B}" dt="2021-02-15T07:01:49.867" v="2655" actId="9405"/>
          <ac:inkMkLst>
            <pc:docMk/>
            <pc:sldMk cId="1935348080" sldId="1900"/>
            <ac:inkMk id="57" creationId="{D6C28D04-54BD-4ED3-84A9-EB246A7A3D23}"/>
          </ac:inkMkLst>
        </pc:inkChg>
        <pc:inkChg chg="del">
          <ac:chgData name="Sherif Khattab" userId="c83b1e15-36f3-4f46-aceb-05aac24c545e" providerId="ADAL" clId="{765E29AF-DB58-4025-A9E7-1BD6AAD1841B}" dt="2021-02-15T07:01:44.042" v="2654"/>
          <ac:inkMkLst>
            <pc:docMk/>
            <pc:sldMk cId="1935348080" sldId="1900"/>
            <ac:inkMk id="451" creationId="{5A794B96-C6DB-40BE-B81D-951094F3B808}"/>
          </ac:inkMkLst>
        </pc:inkChg>
        <pc:inkChg chg="add mod">
          <ac:chgData name="Sherif Khattab" userId="c83b1e15-36f3-4f46-aceb-05aac24c545e" providerId="ADAL" clId="{765E29AF-DB58-4025-A9E7-1BD6AAD1841B}" dt="2021-02-15T07:02:08.436" v="2660"/>
          <ac:inkMkLst>
            <pc:docMk/>
            <pc:sldMk cId="1935348080" sldId="1900"/>
            <ac:inkMk id="454" creationId="{26FB16BF-2002-4EC9-AC62-7E5B91FF25E4}"/>
          </ac:inkMkLst>
        </pc:inkChg>
        <pc:inkChg chg="add mod">
          <ac:chgData name="Sherif Khattab" userId="c83b1e15-36f3-4f46-aceb-05aac24c545e" providerId="ADAL" clId="{765E29AF-DB58-4025-A9E7-1BD6AAD1841B}" dt="2021-02-15T07:02:08.436" v="2660"/>
          <ac:inkMkLst>
            <pc:docMk/>
            <pc:sldMk cId="1935348080" sldId="1900"/>
            <ac:inkMk id="455" creationId="{5F1AECAC-8257-4BD3-8BC1-5BD66B8FA1B1}"/>
          </ac:inkMkLst>
        </pc:inkChg>
        <pc:inkChg chg="add mod">
          <ac:chgData name="Sherif Khattab" userId="c83b1e15-36f3-4f46-aceb-05aac24c545e" providerId="ADAL" clId="{765E29AF-DB58-4025-A9E7-1BD6AAD1841B}" dt="2021-02-15T07:02:08.436" v="2660"/>
          <ac:inkMkLst>
            <pc:docMk/>
            <pc:sldMk cId="1935348080" sldId="1900"/>
            <ac:inkMk id="462" creationId="{F405DC88-8860-4A8F-A649-DC9213147E2F}"/>
          </ac:inkMkLst>
        </pc:inkChg>
      </pc:sldChg>
      <pc:sldChg chg="add del">
        <pc:chgData name="Sherif Khattab" userId="c83b1e15-36f3-4f46-aceb-05aac24c545e" providerId="ADAL" clId="{765E29AF-DB58-4025-A9E7-1BD6AAD1841B}" dt="2021-02-15T07:02:13.670" v="2662"/>
        <pc:sldMkLst>
          <pc:docMk/>
          <pc:sldMk cId="962549822" sldId="1901"/>
        </pc:sldMkLst>
      </pc:sldChg>
      <pc:sldChg chg="add del">
        <pc:chgData name="Sherif Khattab" userId="c83b1e15-36f3-4f46-aceb-05aac24c545e" providerId="ADAL" clId="{765E29AF-DB58-4025-A9E7-1BD6AAD1841B}" dt="2021-02-15T07:02:19.039" v="2664"/>
        <pc:sldMkLst>
          <pc:docMk/>
          <pc:sldMk cId="2366622877" sldId="1901"/>
        </pc:sldMkLst>
      </pc:sldChg>
      <pc:sldChg chg="addSp delSp modSp add mod">
        <pc:chgData name="Sherif Khattab" userId="c83b1e15-36f3-4f46-aceb-05aac24c545e" providerId="ADAL" clId="{765E29AF-DB58-4025-A9E7-1BD6AAD1841B}" dt="2021-02-15T07:02:50.512" v="2671"/>
        <pc:sldMkLst>
          <pc:docMk/>
          <pc:sldMk cId="2639662287" sldId="1901"/>
        </pc:sldMkLst>
        <pc:grpChg chg="mod">
          <ac:chgData name="Sherif Khattab" userId="c83b1e15-36f3-4f46-aceb-05aac24c545e" providerId="ADAL" clId="{765E29AF-DB58-4025-A9E7-1BD6AAD1841B}" dt="2021-02-15T07:02:50.512" v="2671"/>
          <ac:grpSpMkLst>
            <pc:docMk/>
            <pc:sldMk cId="2639662287" sldId="1901"/>
            <ac:grpSpMk id="451" creationId="{5CABA9E5-9BBF-426A-A054-B715D82FDDB7}"/>
          </ac:grpSpMkLst>
        </pc:grpChg>
        <pc:inkChg chg="del">
          <ac:chgData name="Sherif Khattab" userId="c83b1e15-36f3-4f46-aceb-05aac24c545e" providerId="ADAL" clId="{765E29AF-DB58-4025-A9E7-1BD6AAD1841B}" dt="2021-02-15T07:02:38.511" v="2666" actId="478"/>
          <ac:inkMkLst>
            <pc:docMk/>
            <pc:sldMk cId="2639662287" sldId="1901"/>
            <ac:inkMk id="57" creationId="{D6C28D04-54BD-4ED3-84A9-EB246A7A3D23}"/>
          </ac:inkMkLst>
        </pc:inkChg>
        <pc:inkChg chg="add">
          <ac:chgData name="Sherif Khattab" userId="c83b1e15-36f3-4f46-aceb-05aac24c545e" providerId="ADAL" clId="{765E29AF-DB58-4025-A9E7-1BD6AAD1841B}" dt="2021-02-15T07:02:45.562" v="2667" actId="9405"/>
          <ac:inkMkLst>
            <pc:docMk/>
            <pc:sldMk cId="2639662287" sldId="1901"/>
            <ac:inkMk id="59" creationId="{86C55612-68A6-46CD-BD4C-C0CC462FB827}"/>
          </ac:inkMkLst>
        </pc:inkChg>
        <pc:inkChg chg="add">
          <ac:chgData name="Sherif Khattab" userId="c83b1e15-36f3-4f46-aceb-05aac24c545e" providerId="ADAL" clId="{765E29AF-DB58-4025-A9E7-1BD6AAD1841B}" dt="2021-02-15T07:02:48.290" v="2668" actId="9405"/>
          <ac:inkMkLst>
            <pc:docMk/>
            <pc:sldMk cId="2639662287" sldId="1901"/>
            <ac:inkMk id="60" creationId="{153D310C-702E-4452-B40E-221F1BBCCCEC}"/>
          </ac:inkMkLst>
        </pc:inkChg>
        <pc:inkChg chg="add mod">
          <ac:chgData name="Sherif Khattab" userId="c83b1e15-36f3-4f46-aceb-05aac24c545e" providerId="ADAL" clId="{765E29AF-DB58-4025-A9E7-1BD6AAD1841B}" dt="2021-02-15T07:02:50.512" v="2671"/>
          <ac:inkMkLst>
            <pc:docMk/>
            <pc:sldMk cId="2639662287" sldId="1901"/>
            <ac:inkMk id="61" creationId="{06CD256C-C29F-4904-AE6E-00F74883A068}"/>
          </ac:inkMkLst>
        </pc:inkChg>
        <pc:inkChg chg="add mod">
          <ac:chgData name="Sherif Khattab" userId="c83b1e15-36f3-4f46-aceb-05aac24c545e" providerId="ADAL" clId="{765E29AF-DB58-4025-A9E7-1BD6AAD1841B}" dt="2021-02-15T07:02:50.512" v="2671"/>
          <ac:inkMkLst>
            <pc:docMk/>
            <pc:sldMk cId="2639662287" sldId="1901"/>
            <ac:inkMk id="62" creationId="{5A30AD6A-56D0-4AF6-84F6-98749AA2D2A6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7:03:10.432" v="2678"/>
        <pc:sldMkLst>
          <pc:docMk/>
          <pc:sldMk cId="2509558345" sldId="1902"/>
        </pc:sldMkLst>
        <pc:grpChg chg="mod">
          <ac:chgData name="Sherif Khattab" userId="c83b1e15-36f3-4f46-aceb-05aac24c545e" providerId="ADAL" clId="{765E29AF-DB58-4025-A9E7-1BD6AAD1841B}" dt="2021-02-15T07:03:10.432" v="2678"/>
          <ac:grpSpMkLst>
            <pc:docMk/>
            <pc:sldMk cId="2509558345" sldId="1902"/>
            <ac:grpSpMk id="467" creationId="{D588FA98-16D8-4033-A645-7008238648AC}"/>
          </ac:grpSpMkLst>
        </pc:grpChg>
        <pc:inkChg chg="add">
          <ac:chgData name="Sherif Khattab" userId="c83b1e15-36f3-4f46-aceb-05aac24c545e" providerId="ADAL" clId="{765E29AF-DB58-4025-A9E7-1BD6AAD1841B}" dt="2021-02-15T07:03:03.606" v="2674" actId="9405"/>
          <ac:inkMkLst>
            <pc:docMk/>
            <pc:sldMk cId="2509558345" sldId="1902"/>
            <ac:inkMk id="57" creationId="{D2D91310-953E-452B-BC8D-26C769103610}"/>
          </ac:inkMkLst>
        </pc:inkChg>
        <pc:inkChg chg="del">
          <ac:chgData name="Sherif Khattab" userId="c83b1e15-36f3-4f46-aceb-05aac24c545e" providerId="ADAL" clId="{765E29AF-DB58-4025-A9E7-1BD6AAD1841B}" dt="2021-02-15T07:02:59.942" v="2673" actId="478"/>
          <ac:inkMkLst>
            <pc:docMk/>
            <pc:sldMk cId="2509558345" sldId="1902"/>
            <ac:inkMk id="59" creationId="{86C55612-68A6-46CD-BD4C-C0CC462FB827}"/>
          </ac:inkMkLst>
        </pc:inkChg>
        <pc:inkChg chg="add mod">
          <ac:chgData name="Sherif Khattab" userId="c83b1e15-36f3-4f46-aceb-05aac24c545e" providerId="ADAL" clId="{765E29AF-DB58-4025-A9E7-1BD6AAD1841B}" dt="2021-02-15T07:03:10.432" v="2678"/>
          <ac:inkMkLst>
            <pc:docMk/>
            <pc:sldMk cId="2509558345" sldId="1902"/>
            <ac:inkMk id="464" creationId="{0FFE027D-9F8A-4DD5-A446-C47CAD212192}"/>
          </ac:inkMkLst>
        </pc:inkChg>
        <pc:inkChg chg="add mod">
          <ac:chgData name="Sherif Khattab" userId="c83b1e15-36f3-4f46-aceb-05aac24c545e" providerId="ADAL" clId="{765E29AF-DB58-4025-A9E7-1BD6AAD1841B}" dt="2021-02-15T07:03:10.432" v="2678"/>
          <ac:inkMkLst>
            <pc:docMk/>
            <pc:sldMk cId="2509558345" sldId="1902"/>
            <ac:inkMk id="465" creationId="{009D10C8-4C95-4B7C-B402-DD2263B70286}"/>
          </ac:inkMkLst>
        </pc:inkChg>
        <pc:inkChg chg="add mod">
          <ac:chgData name="Sherif Khattab" userId="c83b1e15-36f3-4f46-aceb-05aac24c545e" providerId="ADAL" clId="{765E29AF-DB58-4025-A9E7-1BD6AAD1841B}" dt="2021-02-15T07:03:10.432" v="2678"/>
          <ac:inkMkLst>
            <pc:docMk/>
            <pc:sldMk cId="2509558345" sldId="1902"/>
            <ac:inkMk id="466" creationId="{9BB3A792-FEBE-4F24-B911-98C4AE465850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7:04:56.686" v="2699"/>
        <pc:sldMkLst>
          <pc:docMk/>
          <pc:sldMk cId="2673909929" sldId="1903"/>
        </pc:sldMkLst>
        <pc:grpChg chg="del mod">
          <ac:chgData name="Sherif Khattab" userId="c83b1e15-36f3-4f46-aceb-05aac24c545e" providerId="ADAL" clId="{765E29AF-DB58-4025-A9E7-1BD6AAD1841B}" dt="2021-02-15T07:04:56.164" v="2698"/>
          <ac:grpSpMkLst>
            <pc:docMk/>
            <pc:sldMk cId="2673909929" sldId="1903"/>
            <ac:grpSpMk id="451" creationId="{5CABA9E5-9BBF-426A-A054-B715D82FDDB7}"/>
          </ac:grpSpMkLst>
        </pc:grpChg>
        <pc:inkChg chg="del">
          <ac:chgData name="Sherif Khattab" userId="c83b1e15-36f3-4f46-aceb-05aac24c545e" providerId="ADAL" clId="{765E29AF-DB58-4025-A9E7-1BD6AAD1841B}" dt="2021-02-15T07:03:16.991" v="2680" actId="478"/>
          <ac:inkMkLst>
            <pc:docMk/>
            <pc:sldMk cId="2673909929" sldId="1903"/>
            <ac:inkMk id="57" creationId="{D2D91310-953E-452B-BC8D-26C769103610}"/>
          </ac:inkMkLst>
        </pc:inkChg>
        <pc:inkChg chg="add">
          <ac:chgData name="Sherif Khattab" userId="c83b1e15-36f3-4f46-aceb-05aac24c545e" providerId="ADAL" clId="{765E29AF-DB58-4025-A9E7-1BD6AAD1841B}" dt="2021-02-15T07:03:19.264" v="2681" actId="9405"/>
          <ac:inkMkLst>
            <pc:docMk/>
            <pc:sldMk cId="2673909929" sldId="1903"/>
            <ac:inkMk id="59" creationId="{9BF108D4-C634-4A59-9063-8B03413136B4}"/>
          </ac:inkMkLst>
        </pc:inkChg>
        <pc:inkChg chg="del">
          <ac:chgData name="Sherif Khattab" userId="c83b1e15-36f3-4f46-aceb-05aac24c545e" providerId="ADAL" clId="{765E29AF-DB58-4025-A9E7-1BD6AAD1841B}" dt="2021-02-15T07:04:55.374" v="2697"/>
          <ac:inkMkLst>
            <pc:docMk/>
            <pc:sldMk cId="2673909929" sldId="1903"/>
            <ac:inkMk id="60" creationId="{153D310C-702E-4452-B40E-221F1BBCCCEC}"/>
          </ac:inkMkLst>
        </pc:inkChg>
        <pc:inkChg chg="del mod">
          <ac:chgData name="Sherif Khattab" userId="c83b1e15-36f3-4f46-aceb-05aac24c545e" providerId="ADAL" clId="{765E29AF-DB58-4025-A9E7-1BD6AAD1841B}" dt="2021-02-15T07:04:56.686" v="2699"/>
          <ac:inkMkLst>
            <pc:docMk/>
            <pc:sldMk cId="2673909929" sldId="1903"/>
            <ac:inkMk id="61" creationId="{06CD256C-C29F-4904-AE6E-00F74883A068}"/>
          </ac:inkMkLst>
        </pc:inkChg>
        <pc:inkChg chg="del">
          <ac:chgData name="Sherif Khattab" userId="c83b1e15-36f3-4f46-aceb-05aac24c545e" providerId="ADAL" clId="{765E29AF-DB58-4025-A9E7-1BD6AAD1841B}" dt="2021-02-15T07:04:56.164" v="2698"/>
          <ac:inkMkLst>
            <pc:docMk/>
            <pc:sldMk cId="2673909929" sldId="1903"/>
            <ac:inkMk id="62" creationId="{5A30AD6A-56D0-4AF6-84F6-98749AA2D2A6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7:04:46.733" v="2696"/>
        <pc:sldMkLst>
          <pc:docMk/>
          <pc:sldMk cId="539573288" sldId="1904"/>
        </pc:sldMkLst>
        <pc:grpChg chg="del mod">
          <ac:chgData name="Sherif Khattab" userId="c83b1e15-36f3-4f46-aceb-05aac24c545e" providerId="ADAL" clId="{765E29AF-DB58-4025-A9E7-1BD6AAD1841B}" dt="2021-02-15T07:04:46.732" v="2695"/>
          <ac:grpSpMkLst>
            <pc:docMk/>
            <pc:sldMk cId="539573288" sldId="1904"/>
            <ac:grpSpMk id="451" creationId="{5CABA9E5-9BBF-426A-A054-B715D82FDDB7}"/>
          </ac:grpSpMkLst>
        </pc:grpChg>
        <pc:grpChg chg="del">
          <ac:chgData name="Sherif Khattab" userId="c83b1e15-36f3-4f46-aceb-05aac24c545e" providerId="ADAL" clId="{765E29AF-DB58-4025-A9E7-1BD6AAD1841B}" dt="2021-02-15T07:03:44.191" v="2683" actId="478"/>
          <ac:grpSpMkLst>
            <pc:docMk/>
            <pc:sldMk cId="539573288" sldId="1904"/>
            <ac:grpSpMk id="463" creationId="{7284CAB4-292C-4C0D-BBF7-A44DD92C8FB2}"/>
          </ac:grpSpMkLst>
        </pc:grpChg>
        <pc:grpChg chg="mod">
          <ac:chgData name="Sherif Khattab" userId="c83b1e15-36f3-4f46-aceb-05aac24c545e" providerId="ADAL" clId="{765E29AF-DB58-4025-A9E7-1BD6AAD1841B}" dt="2021-02-15T07:03:48.262" v="2687"/>
          <ac:grpSpMkLst>
            <pc:docMk/>
            <pc:sldMk cId="539573288" sldId="1904"/>
            <ac:grpSpMk id="470" creationId="{6BD48249-536F-495F-ADE7-EB974513BC74}"/>
          </ac:grpSpMkLst>
        </pc:grpChg>
        <pc:grpChg chg="mod">
          <ac:chgData name="Sherif Khattab" userId="c83b1e15-36f3-4f46-aceb-05aac24c545e" providerId="ADAL" clId="{765E29AF-DB58-4025-A9E7-1BD6AAD1841B}" dt="2021-02-15T07:03:53.359" v="2690"/>
          <ac:grpSpMkLst>
            <pc:docMk/>
            <pc:sldMk cId="539573288" sldId="1904"/>
            <ac:grpSpMk id="473" creationId="{871AEE87-3A10-4BA9-94DD-2603DF3F02D3}"/>
          </ac:grpSpMkLst>
        </pc:grpChg>
        <pc:inkChg chg="add mod">
          <ac:chgData name="Sherif Khattab" userId="c83b1e15-36f3-4f46-aceb-05aac24c545e" providerId="ADAL" clId="{765E29AF-DB58-4025-A9E7-1BD6AAD1841B}" dt="2021-02-15T07:03:48.262" v="2687"/>
          <ac:inkMkLst>
            <pc:docMk/>
            <pc:sldMk cId="539573288" sldId="1904"/>
            <ac:inkMk id="57" creationId="{1A309816-C666-4D0C-8BBF-6660E2B86C6C}"/>
          </ac:inkMkLst>
        </pc:inkChg>
        <pc:inkChg chg="del">
          <ac:chgData name="Sherif Khattab" userId="c83b1e15-36f3-4f46-aceb-05aac24c545e" providerId="ADAL" clId="{765E29AF-DB58-4025-A9E7-1BD6AAD1841B}" dt="2021-02-15T07:04:46.487" v="2694"/>
          <ac:inkMkLst>
            <pc:docMk/>
            <pc:sldMk cId="539573288" sldId="1904"/>
            <ac:inkMk id="60" creationId="{153D310C-702E-4452-B40E-221F1BBCCCEC}"/>
          </ac:inkMkLst>
        </pc:inkChg>
        <pc:inkChg chg="del">
          <ac:chgData name="Sherif Khattab" userId="c83b1e15-36f3-4f46-aceb-05aac24c545e" providerId="ADAL" clId="{765E29AF-DB58-4025-A9E7-1BD6AAD1841B}" dt="2021-02-15T07:04:46.732" v="2695"/>
          <ac:inkMkLst>
            <pc:docMk/>
            <pc:sldMk cId="539573288" sldId="1904"/>
            <ac:inkMk id="61" creationId="{06CD256C-C29F-4904-AE6E-00F74883A068}"/>
          </ac:inkMkLst>
        </pc:inkChg>
        <pc:inkChg chg="del mod">
          <ac:chgData name="Sherif Khattab" userId="c83b1e15-36f3-4f46-aceb-05aac24c545e" providerId="ADAL" clId="{765E29AF-DB58-4025-A9E7-1BD6AAD1841B}" dt="2021-02-15T07:04:46.733" v="2696"/>
          <ac:inkMkLst>
            <pc:docMk/>
            <pc:sldMk cId="539573288" sldId="1904"/>
            <ac:inkMk id="62" creationId="{5A30AD6A-56D0-4AF6-84F6-98749AA2D2A6}"/>
          </ac:inkMkLst>
        </pc:inkChg>
        <pc:inkChg chg="add mod">
          <ac:chgData name="Sherif Khattab" userId="c83b1e15-36f3-4f46-aceb-05aac24c545e" providerId="ADAL" clId="{765E29AF-DB58-4025-A9E7-1BD6AAD1841B}" dt="2021-02-15T07:03:48.262" v="2687"/>
          <ac:inkMkLst>
            <pc:docMk/>
            <pc:sldMk cId="539573288" sldId="1904"/>
            <ac:inkMk id="468" creationId="{AD8A6603-A574-4550-89C3-58550E790702}"/>
          </ac:inkMkLst>
        </pc:inkChg>
        <pc:inkChg chg="add mod">
          <ac:chgData name="Sherif Khattab" userId="c83b1e15-36f3-4f46-aceb-05aac24c545e" providerId="ADAL" clId="{765E29AF-DB58-4025-A9E7-1BD6AAD1841B}" dt="2021-02-15T07:03:48.262" v="2687"/>
          <ac:inkMkLst>
            <pc:docMk/>
            <pc:sldMk cId="539573288" sldId="1904"/>
            <ac:inkMk id="469" creationId="{89C290DB-3C37-4EB2-8A0A-1867E59E6823}"/>
          </ac:inkMkLst>
        </pc:inkChg>
        <pc:inkChg chg="add mod">
          <ac:chgData name="Sherif Khattab" userId="c83b1e15-36f3-4f46-aceb-05aac24c545e" providerId="ADAL" clId="{765E29AF-DB58-4025-A9E7-1BD6AAD1841B}" dt="2021-02-15T07:03:53.359" v="2690"/>
          <ac:inkMkLst>
            <pc:docMk/>
            <pc:sldMk cId="539573288" sldId="1904"/>
            <ac:inkMk id="471" creationId="{EB416D3F-255D-4491-8E1D-982CF011D74B}"/>
          </ac:inkMkLst>
        </pc:inkChg>
        <pc:inkChg chg="add mod">
          <ac:chgData name="Sherif Khattab" userId="c83b1e15-36f3-4f46-aceb-05aac24c545e" providerId="ADAL" clId="{765E29AF-DB58-4025-A9E7-1BD6AAD1841B}" dt="2021-02-15T07:03:53.359" v="2690"/>
          <ac:inkMkLst>
            <pc:docMk/>
            <pc:sldMk cId="539573288" sldId="1904"/>
            <ac:inkMk id="472" creationId="{37EC12AC-9272-4825-8FA6-191C7B3CA3BF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7:06:06.358" v="2725"/>
        <pc:sldMkLst>
          <pc:docMk/>
          <pc:sldMk cId="766369650" sldId="1905"/>
        </pc:sldMkLst>
        <pc:grpChg chg="del mod">
          <ac:chgData name="Sherif Khattab" userId="c83b1e15-36f3-4f46-aceb-05aac24c545e" providerId="ADAL" clId="{765E29AF-DB58-4025-A9E7-1BD6AAD1841B}" dt="2021-02-15T07:05:09.058" v="2701"/>
          <ac:grpSpMkLst>
            <pc:docMk/>
            <pc:sldMk cId="766369650" sldId="1905"/>
            <ac:grpSpMk id="451" creationId="{5CABA9E5-9BBF-426A-A054-B715D82FDDB7}"/>
          </ac:grpSpMkLst>
        </pc:grpChg>
        <pc:grpChg chg="mod">
          <ac:chgData name="Sherif Khattab" userId="c83b1e15-36f3-4f46-aceb-05aac24c545e" providerId="ADAL" clId="{765E29AF-DB58-4025-A9E7-1BD6AAD1841B}" dt="2021-02-15T07:06:06.358" v="2725"/>
          <ac:grpSpMkLst>
            <pc:docMk/>
            <pc:sldMk cId="766369650" sldId="1905"/>
            <ac:grpSpMk id="460" creationId="{C8F1DF29-BA22-4D16-925D-44B874F13484}"/>
          </ac:grpSpMkLst>
        </pc:grpChg>
        <pc:grpChg chg="del mod">
          <ac:chgData name="Sherif Khattab" userId="c83b1e15-36f3-4f46-aceb-05aac24c545e" providerId="ADAL" clId="{765E29AF-DB58-4025-A9E7-1BD6AAD1841B}" dt="2021-02-15T07:05:13.197" v="2704"/>
          <ac:grpSpMkLst>
            <pc:docMk/>
            <pc:sldMk cId="766369650" sldId="1905"/>
            <ac:grpSpMk id="470" creationId="{6BD48249-536F-495F-ADE7-EB974513BC74}"/>
          </ac:grpSpMkLst>
        </pc:grpChg>
        <pc:grpChg chg="mod">
          <ac:chgData name="Sherif Khattab" userId="c83b1e15-36f3-4f46-aceb-05aac24c545e" providerId="ADAL" clId="{765E29AF-DB58-4025-A9E7-1BD6AAD1841B}" dt="2021-02-15T07:05:21.137" v="2709"/>
          <ac:grpSpMkLst>
            <pc:docMk/>
            <pc:sldMk cId="766369650" sldId="1905"/>
            <ac:grpSpMk id="474" creationId="{064128E3-C815-42D9-841E-5763C58A3745}"/>
          </ac:grpSpMkLst>
        </pc:grpChg>
        <pc:grpChg chg="mod">
          <ac:chgData name="Sherif Khattab" userId="c83b1e15-36f3-4f46-aceb-05aac24c545e" providerId="ADAL" clId="{765E29AF-DB58-4025-A9E7-1BD6AAD1841B}" dt="2021-02-15T07:05:27.974" v="2712"/>
          <ac:grpSpMkLst>
            <pc:docMk/>
            <pc:sldMk cId="766369650" sldId="1905"/>
            <ac:grpSpMk id="477" creationId="{034F22A4-FC62-4F70-81D0-374EED19ECE5}"/>
          </ac:grpSpMkLst>
        </pc:grpChg>
        <pc:inkChg chg="del mod">
          <ac:chgData name="Sherif Khattab" userId="c83b1e15-36f3-4f46-aceb-05aac24c545e" providerId="ADAL" clId="{765E29AF-DB58-4025-A9E7-1BD6AAD1841B}" dt="2021-02-15T07:05:14.005" v="2705"/>
          <ac:inkMkLst>
            <pc:docMk/>
            <pc:sldMk cId="766369650" sldId="1905"/>
            <ac:inkMk id="57" creationId="{1A309816-C666-4D0C-8BBF-6660E2B86C6C}"/>
          </ac:inkMkLst>
        </pc:inkChg>
        <pc:inkChg chg="del">
          <ac:chgData name="Sherif Khattab" userId="c83b1e15-36f3-4f46-aceb-05aac24c545e" providerId="ADAL" clId="{765E29AF-DB58-4025-A9E7-1BD6AAD1841B}" dt="2021-02-15T07:04:36.894" v="2692" actId="478"/>
          <ac:inkMkLst>
            <pc:docMk/>
            <pc:sldMk cId="766369650" sldId="1905"/>
            <ac:inkMk id="59" creationId="{9BF108D4-C634-4A59-9063-8B03413136B4}"/>
          </ac:inkMkLst>
        </pc:inkChg>
        <pc:inkChg chg="del">
          <ac:chgData name="Sherif Khattab" userId="c83b1e15-36f3-4f46-aceb-05aac24c545e" providerId="ADAL" clId="{765E29AF-DB58-4025-A9E7-1BD6AAD1841B}" dt="2021-02-15T07:05:08.675" v="2700"/>
          <ac:inkMkLst>
            <pc:docMk/>
            <pc:sldMk cId="766369650" sldId="1905"/>
            <ac:inkMk id="60" creationId="{153D310C-702E-4452-B40E-221F1BBCCCEC}"/>
          </ac:inkMkLst>
        </pc:inkChg>
        <pc:inkChg chg="del mod">
          <ac:chgData name="Sherif Khattab" userId="c83b1e15-36f3-4f46-aceb-05aac24c545e" providerId="ADAL" clId="{765E29AF-DB58-4025-A9E7-1BD6AAD1841B}" dt="2021-02-15T07:05:09.059" v="2702"/>
          <ac:inkMkLst>
            <pc:docMk/>
            <pc:sldMk cId="766369650" sldId="1905"/>
            <ac:inkMk id="61" creationId="{06CD256C-C29F-4904-AE6E-00F74883A068}"/>
          </ac:inkMkLst>
        </pc:inkChg>
        <pc:inkChg chg="del">
          <ac:chgData name="Sherif Khattab" userId="c83b1e15-36f3-4f46-aceb-05aac24c545e" providerId="ADAL" clId="{765E29AF-DB58-4025-A9E7-1BD6AAD1841B}" dt="2021-02-15T07:05:09.058" v="2701"/>
          <ac:inkMkLst>
            <pc:docMk/>
            <pc:sldMk cId="766369650" sldId="1905"/>
            <ac:inkMk id="62" creationId="{5A30AD6A-56D0-4AF6-84F6-98749AA2D2A6}"/>
          </ac:inkMkLst>
        </pc:inkChg>
        <pc:inkChg chg="mod">
          <ac:chgData name="Sherif Khattab" userId="c83b1e15-36f3-4f46-aceb-05aac24c545e" providerId="ADAL" clId="{765E29AF-DB58-4025-A9E7-1BD6AAD1841B}" dt="2021-02-15T07:06:06.358" v="2725"/>
          <ac:inkMkLst>
            <pc:docMk/>
            <pc:sldMk cId="766369650" sldId="1905"/>
            <ac:inkMk id="448" creationId="{9767523D-304D-4283-A6FE-35BE3C7E5AFD}"/>
          </ac:inkMkLst>
        </pc:inkChg>
        <pc:inkChg chg="mod">
          <ac:chgData name="Sherif Khattab" userId="c83b1e15-36f3-4f46-aceb-05aac24c545e" providerId="ADAL" clId="{765E29AF-DB58-4025-A9E7-1BD6AAD1841B}" dt="2021-02-15T07:06:06.358" v="2725"/>
          <ac:inkMkLst>
            <pc:docMk/>
            <pc:sldMk cId="766369650" sldId="1905"/>
            <ac:inkMk id="449" creationId="{9B987A8E-C4DD-403F-85DE-AF6418891A39}"/>
          </ac:inkMkLst>
        </pc:inkChg>
        <pc:inkChg chg="mod">
          <ac:chgData name="Sherif Khattab" userId="c83b1e15-36f3-4f46-aceb-05aac24c545e" providerId="ADAL" clId="{765E29AF-DB58-4025-A9E7-1BD6AAD1841B}" dt="2021-02-15T07:06:06.358" v="2725"/>
          <ac:inkMkLst>
            <pc:docMk/>
            <pc:sldMk cId="766369650" sldId="1905"/>
            <ac:inkMk id="450" creationId="{023CE76D-5084-4E0F-A2AB-08E2D8F7442F}"/>
          </ac:inkMkLst>
        </pc:inkChg>
        <pc:inkChg chg="del mod">
          <ac:chgData name="Sherif Khattab" userId="c83b1e15-36f3-4f46-aceb-05aac24c545e" providerId="ADAL" clId="{765E29AF-DB58-4025-A9E7-1BD6AAD1841B}" dt="2021-02-15T07:06:06.358" v="2725"/>
          <ac:inkMkLst>
            <pc:docMk/>
            <pc:sldMk cId="766369650" sldId="1905"/>
            <ac:inkMk id="452" creationId="{049088DA-525C-4D58-BEB3-883A0AB332F0}"/>
          </ac:inkMkLst>
        </pc:inkChg>
        <pc:inkChg chg="del">
          <ac:chgData name="Sherif Khattab" userId="c83b1e15-36f3-4f46-aceb-05aac24c545e" providerId="ADAL" clId="{765E29AF-DB58-4025-A9E7-1BD6AAD1841B}" dt="2021-02-15T07:06:05.874" v="2724"/>
          <ac:inkMkLst>
            <pc:docMk/>
            <pc:sldMk cId="766369650" sldId="1905"/>
            <ac:inkMk id="453" creationId="{7EB03B62-6FEF-4044-B772-09F3CF9FA553}"/>
          </ac:inkMkLst>
        </pc:inkChg>
        <pc:inkChg chg="add">
          <ac:chgData name="Sherif Khattab" userId="c83b1e15-36f3-4f46-aceb-05aac24c545e" providerId="ADAL" clId="{765E29AF-DB58-4025-A9E7-1BD6AAD1841B}" dt="2021-02-15T07:04:40.270" v="2693" actId="9405"/>
          <ac:inkMkLst>
            <pc:docMk/>
            <pc:sldMk cId="766369650" sldId="1905"/>
            <ac:inkMk id="454" creationId="{BD081C7A-201F-4BA7-9A4C-E9802F21DD47}"/>
          </ac:inkMkLst>
        </pc:inkChg>
        <pc:inkChg chg="add mod">
          <ac:chgData name="Sherif Khattab" userId="c83b1e15-36f3-4f46-aceb-05aac24c545e" providerId="ADAL" clId="{765E29AF-DB58-4025-A9E7-1BD6AAD1841B}" dt="2021-02-15T07:05:21.137" v="2709"/>
          <ac:inkMkLst>
            <pc:docMk/>
            <pc:sldMk cId="766369650" sldId="1905"/>
            <ac:inkMk id="455" creationId="{9F09F133-C792-4187-B6E2-2A8B2F5D79BD}"/>
          </ac:inkMkLst>
        </pc:inkChg>
        <pc:inkChg chg="add mod">
          <ac:chgData name="Sherif Khattab" userId="c83b1e15-36f3-4f46-aceb-05aac24c545e" providerId="ADAL" clId="{765E29AF-DB58-4025-A9E7-1BD6AAD1841B}" dt="2021-02-15T07:05:21.137" v="2709"/>
          <ac:inkMkLst>
            <pc:docMk/>
            <pc:sldMk cId="766369650" sldId="1905"/>
            <ac:inkMk id="462" creationId="{4C11E785-0E76-474D-82C8-9E3638705FDE}"/>
          </ac:inkMkLst>
        </pc:inkChg>
        <pc:inkChg chg="add mod">
          <ac:chgData name="Sherif Khattab" userId="c83b1e15-36f3-4f46-aceb-05aac24c545e" providerId="ADAL" clId="{765E29AF-DB58-4025-A9E7-1BD6AAD1841B}" dt="2021-02-15T07:05:21.137" v="2709"/>
          <ac:inkMkLst>
            <pc:docMk/>
            <pc:sldMk cId="766369650" sldId="1905"/>
            <ac:inkMk id="463" creationId="{B63400CB-DE91-408A-A42D-5C7AD44E9F75}"/>
          </ac:inkMkLst>
        </pc:inkChg>
        <pc:inkChg chg="del mod">
          <ac:chgData name="Sherif Khattab" userId="c83b1e15-36f3-4f46-aceb-05aac24c545e" providerId="ADAL" clId="{765E29AF-DB58-4025-A9E7-1BD6AAD1841B}" dt="2021-02-15T07:05:13.197" v="2704"/>
          <ac:inkMkLst>
            <pc:docMk/>
            <pc:sldMk cId="766369650" sldId="1905"/>
            <ac:inkMk id="468" creationId="{AD8A6603-A574-4550-89C3-58550E790702}"/>
          </ac:inkMkLst>
        </pc:inkChg>
        <pc:inkChg chg="del">
          <ac:chgData name="Sherif Khattab" userId="c83b1e15-36f3-4f46-aceb-05aac24c545e" providerId="ADAL" clId="{765E29AF-DB58-4025-A9E7-1BD6AAD1841B}" dt="2021-02-15T07:05:12.866" v="2703"/>
          <ac:inkMkLst>
            <pc:docMk/>
            <pc:sldMk cId="766369650" sldId="1905"/>
            <ac:inkMk id="469" creationId="{89C290DB-3C37-4EB2-8A0A-1867E59E6823}"/>
          </ac:inkMkLst>
        </pc:inkChg>
        <pc:inkChg chg="add mod">
          <ac:chgData name="Sherif Khattab" userId="c83b1e15-36f3-4f46-aceb-05aac24c545e" providerId="ADAL" clId="{765E29AF-DB58-4025-A9E7-1BD6AAD1841B}" dt="2021-02-15T07:05:27.974" v="2712"/>
          <ac:inkMkLst>
            <pc:docMk/>
            <pc:sldMk cId="766369650" sldId="1905"/>
            <ac:inkMk id="475" creationId="{BCBC5C3C-4B70-431E-A9F8-3A32AC78CB79}"/>
          </ac:inkMkLst>
        </pc:inkChg>
        <pc:inkChg chg="add mod">
          <ac:chgData name="Sherif Khattab" userId="c83b1e15-36f3-4f46-aceb-05aac24c545e" providerId="ADAL" clId="{765E29AF-DB58-4025-A9E7-1BD6AAD1841B}" dt="2021-02-15T07:05:27.974" v="2712"/>
          <ac:inkMkLst>
            <pc:docMk/>
            <pc:sldMk cId="766369650" sldId="1905"/>
            <ac:inkMk id="476" creationId="{8AEFBF42-BE55-4B92-A39D-41BAB3BD0D8D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7:06:09.297" v="2727"/>
        <pc:sldMkLst>
          <pc:docMk/>
          <pc:sldMk cId="3759982674" sldId="1906"/>
        </pc:sldMkLst>
        <pc:grpChg chg="mod">
          <ac:chgData name="Sherif Khattab" userId="c83b1e15-36f3-4f46-aceb-05aac24c545e" providerId="ADAL" clId="{765E29AF-DB58-4025-A9E7-1BD6AAD1841B}" dt="2021-02-15T07:05:47.060" v="2720"/>
          <ac:grpSpMkLst>
            <pc:docMk/>
            <pc:sldMk cId="3759982674" sldId="1906"/>
            <ac:grpSpMk id="62" creationId="{43E8D123-FE0F-44D7-B69A-6FF4F51EC18A}"/>
          </ac:grpSpMkLst>
        </pc:grpChg>
        <pc:grpChg chg="mod">
          <ac:chgData name="Sherif Khattab" userId="c83b1e15-36f3-4f46-aceb-05aac24c545e" providerId="ADAL" clId="{765E29AF-DB58-4025-A9E7-1BD6AAD1841B}" dt="2021-02-15T07:06:09.297" v="2727"/>
          <ac:grpSpMkLst>
            <pc:docMk/>
            <pc:sldMk cId="3759982674" sldId="1906"/>
            <ac:grpSpMk id="460" creationId="{C8F1DF29-BA22-4D16-925D-44B874F13484}"/>
          </ac:grpSpMkLst>
        </pc:grpChg>
        <pc:grpChg chg="del">
          <ac:chgData name="Sherif Khattab" userId="c83b1e15-36f3-4f46-aceb-05aac24c545e" providerId="ADAL" clId="{765E29AF-DB58-4025-A9E7-1BD6AAD1841B}" dt="2021-02-15T07:05:43.191" v="2716" actId="478"/>
          <ac:grpSpMkLst>
            <pc:docMk/>
            <pc:sldMk cId="3759982674" sldId="1906"/>
            <ac:grpSpMk id="474" creationId="{064128E3-C815-42D9-841E-5763C58A3745}"/>
          </ac:grpSpMkLst>
        </pc:grpChg>
        <pc:inkChg chg="add">
          <ac:chgData name="Sherif Khattab" userId="c83b1e15-36f3-4f46-aceb-05aac24c545e" providerId="ADAL" clId="{765E29AF-DB58-4025-A9E7-1BD6AAD1841B}" dt="2021-02-15T07:05:39.357" v="2715" actId="9405"/>
          <ac:inkMkLst>
            <pc:docMk/>
            <pc:sldMk cId="3759982674" sldId="1906"/>
            <ac:inkMk id="57" creationId="{BAD7C133-D732-43BD-A7EF-DBC10FEA41A1}"/>
          </ac:inkMkLst>
        </pc:inkChg>
        <pc:inkChg chg="add mod">
          <ac:chgData name="Sherif Khattab" userId="c83b1e15-36f3-4f46-aceb-05aac24c545e" providerId="ADAL" clId="{765E29AF-DB58-4025-A9E7-1BD6AAD1841B}" dt="2021-02-15T07:05:47.060" v="2720"/>
          <ac:inkMkLst>
            <pc:docMk/>
            <pc:sldMk cId="3759982674" sldId="1906"/>
            <ac:inkMk id="59" creationId="{3F193140-EB74-4000-BE07-6E93845D0F6B}"/>
          </ac:inkMkLst>
        </pc:inkChg>
        <pc:inkChg chg="add mod">
          <ac:chgData name="Sherif Khattab" userId="c83b1e15-36f3-4f46-aceb-05aac24c545e" providerId="ADAL" clId="{765E29AF-DB58-4025-A9E7-1BD6AAD1841B}" dt="2021-02-15T07:05:47.060" v="2720"/>
          <ac:inkMkLst>
            <pc:docMk/>
            <pc:sldMk cId="3759982674" sldId="1906"/>
            <ac:inkMk id="60" creationId="{2864C2C6-3EF3-4D14-B8A8-9AA7215FB56E}"/>
          </ac:inkMkLst>
        </pc:inkChg>
        <pc:inkChg chg="add mod">
          <ac:chgData name="Sherif Khattab" userId="c83b1e15-36f3-4f46-aceb-05aac24c545e" providerId="ADAL" clId="{765E29AF-DB58-4025-A9E7-1BD6AAD1841B}" dt="2021-02-15T07:05:47.060" v="2720"/>
          <ac:inkMkLst>
            <pc:docMk/>
            <pc:sldMk cId="3759982674" sldId="1906"/>
            <ac:inkMk id="61" creationId="{E3CB6F0D-23C3-45C0-87A6-D44FCD386454}"/>
          </ac:inkMkLst>
        </pc:inkChg>
        <pc:inkChg chg="mod">
          <ac:chgData name="Sherif Khattab" userId="c83b1e15-36f3-4f46-aceb-05aac24c545e" providerId="ADAL" clId="{765E29AF-DB58-4025-A9E7-1BD6AAD1841B}" dt="2021-02-15T07:06:09.297" v="2727"/>
          <ac:inkMkLst>
            <pc:docMk/>
            <pc:sldMk cId="3759982674" sldId="1906"/>
            <ac:inkMk id="448" creationId="{9767523D-304D-4283-A6FE-35BE3C7E5AFD}"/>
          </ac:inkMkLst>
        </pc:inkChg>
        <pc:inkChg chg="mod">
          <ac:chgData name="Sherif Khattab" userId="c83b1e15-36f3-4f46-aceb-05aac24c545e" providerId="ADAL" clId="{765E29AF-DB58-4025-A9E7-1BD6AAD1841B}" dt="2021-02-15T07:06:09.297" v="2727"/>
          <ac:inkMkLst>
            <pc:docMk/>
            <pc:sldMk cId="3759982674" sldId="1906"/>
            <ac:inkMk id="449" creationId="{9B987A8E-C4DD-403F-85DE-AF6418891A39}"/>
          </ac:inkMkLst>
        </pc:inkChg>
        <pc:inkChg chg="mod">
          <ac:chgData name="Sherif Khattab" userId="c83b1e15-36f3-4f46-aceb-05aac24c545e" providerId="ADAL" clId="{765E29AF-DB58-4025-A9E7-1BD6AAD1841B}" dt="2021-02-15T07:06:09.297" v="2727"/>
          <ac:inkMkLst>
            <pc:docMk/>
            <pc:sldMk cId="3759982674" sldId="1906"/>
            <ac:inkMk id="450" creationId="{023CE76D-5084-4E0F-A2AB-08E2D8F7442F}"/>
          </ac:inkMkLst>
        </pc:inkChg>
        <pc:inkChg chg="del">
          <ac:chgData name="Sherif Khattab" userId="c83b1e15-36f3-4f46-aceb-05aac24c545e" providerId="ADAL" clId="{765E29AF-DB58-4025-A9E7-1BD6AAD1841B}" dt="2021-02-15T07:06:08.944" v="2726"/>
          <ac:inkMkLst>
            <pc:docMk/>
            <pc:sldMk cId="3759982674" sldId="1906"/>
            <ac:inkMk id="452" creationId="{049088DA-525C-4D58-BEB3-883A0AB332F0}"/>
          </ac:inkMkLst>
        </pc:inkChg>
        <pc:inkChg chg="del mod">
          <ac:chgData name="Sherif Khattab" userId="c83b1e15-36f3-4f46-aceb-05aac24c545e" providerId="ADAL" clId="{765E29AF-DB58-4025-A9E7-1BD6AAD1841B}" dt="2021-02-15T07:06:09.297" v="2727"/>
          <ac:inkMkLst>
            <pc:docMk/>
            <pc:sldMk cId="3759982674" sldId="1906"/>
            <ac:inkMk id="453" creationId="{7EB03B62-6FEF-4044-B772-09F3CF9FA553}"/>
          </ac:inkMkLst>
        </pc:inkChg>
        <pc:inkChg chg="del">
          <ac:chgData name="Sherif Khattab" userId="c83b1e15-36f3-4f46-aceb-05aac24c545e" providerId="ADAL" clId="{765E29AF-DB58-4025-A9E7-1BD6AAD1841B}" dt="2021-02-15T07:05:36.680" v="2714" actId="478"/>
          <ac:inkMkLst>
            <pc:docMk/>
            <pc:sldMk cId="3759982674" sldId="1906"/>
            <ac:inkMk id="454" creationId="{BD081C7A-201F-4BA7-9A4C-E9802F21DD47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7:06:20.565" v="2733"/>
        <pc:sldMkLst>
          <pc:docMk/>
          <pc:sldMk cId="1229419838" sldId="1907"/>
        </pc:sldMkLst>
        <pc:grpChg chg="mod">
          <ac:chgData name="Sherif Khattab" userId="c83b1e15-36f3-4f46-aceb-05aac24c545e" providerId="ADAL" clId="{765E29AF-DB58-4025-A9E7-1BD6AAD1841B}" dt="2021-02-15T07:06:11.873" v="2729"/>
          <ac:grpSpMkLst>
            <pc:docMk/>
            <pc:sldMk cId="1229419838" sldId="1907"/>
            <ac:grpSpMk id="460" creationId="{C8F1DF29-BA22-4D16-925D-44B874F13484}"/>
          </ac:grpSpMkLst>
        </pc:grpChg>
        <pc:grpChg chg="mod">
          <ac:chgData name="Sherif Khattab" userId="c83b1e15-36f3-4f46-aceb-05aac24c545e" providerId="ADAL" clId="{765E29AF-DB58-4025-A9E7-1BD6AAD1841B}" dt="2021-02-15T07:06:20.565" v="2733"/>
          <ac:grpSpMkLst>
            <pc:docMk/>
            <pc:sldMk cId="1229419838" sldId="1907"/>
            <ac:grpSpMk id="463" creationId="{78EA3464-7A3E-410E-B6AC-3F50FEAA748F}"/>
          </ac:grpSpMkLst>
        </pc:grpChg>
        <pc:inkChg chg="del">
          <ac:chgData name="Sherif Khattab" userId="c83b1e15-36f3-4f46-aceb-05aac24c545e" providerId="ADAL" clId="{765E29AF-DB58-4025-A9E7-1BD6AAD1841B}" dt="2021-02-15T07:05:53.740" v="2722" actId="478"/>
          <ac:inkMkLst>
            <pc:docMk/>
            <pc:sldMk cId="1229419838" sldId="1907"/>
            <ac:inkMk id="57" creationId="{BAD7C133-D732-43BD-A7EF-DBC10FEA41A1}"/>
          </ac:inkMkLst>
        </pc:inkChg>
        <pc:inkChg chg="mod">
          <ac:chgData name="Sherif Khattab" userId="c83b1e15-36f3-4f46-aceb-05aac24c545e" providerId="ADAL" clId="{765E29AF-DB58-4025-A9E7-1BD6AAD1841B}" dt="2021-02-15T07:06:11.873" v="2729"/>
          <ac:inkMkLst>
            <pc:docMk/>
            <pc:sldMk cId="1229419838" sldId="1907"/>
            <ac:inkMk id="448" creationId="{9767523D-304D-4283-A6FE-35BE3C7E5AFD}"/>
          </ac:inkMkLst>
        </pc:inkChg>
        <pc:inkChg chg="mod">
          <ac:chgData name="Sherif Khattab" userId="c83b1e15-36f3-4f46-aceb-05aac24c545e" providerId="ADAL" clId="{765E29AF-DB58-4025-A9E7-1BD6AAD1841B}" dt="2021-02-15T07:06:11.873" v="2729"/>
          <ac:inkMkLst>
            <pc:docMk/>
            <pc:sldMk cId="1229419838" sldId="1907"/>
            <ac:inkMk id="449" creationId="{9B987A8E-C4DD-403F-85DE-AF6418891A39}"/>
          </ac:inkMkLst>
        </pc:inkChg>
        <pc:inkChg chg="mod">
          <ac:chgData name="Sherif Khattab" userId="c83b1e15-36f3-4f46-aceb-05aac24c545e" providerId="ADAL" clId="{765E29AF-DB58-4025-A9E7-1BD6AAD1841B}" dt="2021-02-15T07:06:11.873" v="2729"/>
          <ac:inkMkLst>
            <pc:docMk/>
            <pc:sldMk cId="1229419838" sldId="1907"/>
            <ac:inkMk id="450" creationId="{023CE76D-5084-4E0F-A2AB-08E2D8F7442F}"/>
          </ac:inkMkLst>
        </pc:inkChg>
        <pc:inkChg chg="add">
          <ac:chgData name="Sherif Khattab" userId="c83b1e15-36f3-4f46-aceb-05aac24c545e" providerId="ADAL" clId="{765E29AF-DB58-4025-A9E7-1BD6AAD1841B}" dt="2021-02-15T07:05:57.788" v="2723" actId="9405"/>
          <ac:inkMkLst>
            <pc:docMk/>
            <pc:sldMk cId="1229419838" sldId="1907"/>
            <ac:inkMk id="451" creationId="{6D4349C0-342A-49CE-A894-166163DED8CB}"/>
          </ac:inkMkLst>
        </pc:inkChg>
        <pc:inkChg chg="del">
          <ac:chgData name="Sherif Khattab" userId="c83b1e15-36f3-4f46-aceb-05aac24c545e" providerId="ADAL" clId="{765E29AF-DB58-4025-A9E7-1BD6AAD1841B}" dt="2021-02-15T07:06:11.540" v="2728"/>
          <ac:inkMkLst>
            <pc:docMk/>
            <pc:sldMk cId="1229419838" sldId="1907"/>
            <ac:inkMk id="452" creationId="{049088DA-525C-4D58-BEB3-883A0AB332F0}"/>
          </ac:inkMkLst>
        </pc:inkChg>
        <pc:inkChg chg="del mod">
          <ac:chgData name="Sherif Khattab" userId="c83b1e15-36f3-4f46-aceb-05aac24c545e" providerId="ADAL" clId="{765E29AF-DB58-4025-A9E7-1BD6AAD1841B}" dt="2021-02-15T07:06:11.873" v="2729"/>
          <ac:inkMkLst>
            <pc:docMk/>
            <pc:sldMk cId="1229419838" sldId="1907"/>
            <ac:inkMk id="453" creationId="{7EB03B62-6FEF-4044-B772-09F3CF9FA553}"/>
          </ac:inkMkLst>
        </pc:inkChg>
        <pc:inkChg chg="add mod">
          <ac:chgData name="Sherif Khattab" userId="c83b1e15-36f3-4f46-aceb-05aac24c545e" providerId="ADAL" clId="{765E29AF-DB58-4025-A9E7-1BD6AAD1841B}" dt="2021-02-15T07:06:20.565" v="2733"/>
          <ac:inkMkLst>
            <pc:docMk/>
            <pc:sldMk cId="1229419838" sldId="1907"/>
            <ac:inkMk id="454" creationId="{91AC8255-A908-4F14-9B14-0EB1B1B34A38}"/>
          </ac:inkMkLst>
        </pc:inkChg>
        <pc:inkChg chg="add mod">
          <ac:chgData name="Sherif Khattab" userId="c83b1e15-36f3-4f46-aceb-05aac24c545e" providerId="ADAL" clId="{765E29AF-DB58-4025-A9E7-1BD6AAD1841B}" dt="2021-02-15T07:06:20.565" v="2733"/>
          <ac:inkMkLst>
            <pc:docMk/>
            <pc:sldMk cId="1229419838" sldId="1907"/>
            <ac:inkMk id="455" creationId="{271F68C0-C2A6-4381-9CCF-9A422E239D78}"/>
          </ac:inkMkLst>
        </pc:inkChg>
        <pc:inkChg chg="add mod">
          <ac:chgData name="Sherif Khattab" userId="c83b1e15-36f3-4f46-aceb-05aac24c545e" providerId="ADAL" clId="{765E29AF-DB58-4025-A9E7-1BD6AAD1841B}" dt="2021-02-15T07:06:20.565" v="2733"/>
          <ac:inkMkLst>
            <pc:docMk/>
            <pc:sldMk cId="1229419838" sldId="1907"/>
            <ac:inkMk id="462" creationId="{D281A63E-651D-488B-AF34-8587C6EC4398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7:06:43.727" v="2743"/>
        <pc:sldMkLst>
          <pc:docMk/>
          <pc:sldMk cId="2388665405" sldId="1908"/>
        </pc:sldMkLst>
        <pc:grpChg chg="del mod">
          <ac:chgData name="Sherif Khattab" userId="c83b1e15-36f3-4f46-aceb-05aac24c545e" providerId="ADAL" clId="{765E29AF-DB58-4025-A9E7-1BD6AAD1841B}" dt="2021-02-15T07:06:35.908" v="2738"/>
          <ac:grpSpMkLst>
            <pc:docMk/>
            <pc:sldMk cId="2388665405" sldId="1908"/>
            <ac:grpSpMk id="463" creationId="{78EA3464-7A3E-410E-B6AC-3F50FEAA748F}"/>
          </ac:grpSpMkLst>
        </pc:grpChg>
        <pc:grpChg chg="mod">
          <ac:chgData name="Sherif Khattab" userId="c83b1e15-36f3-4f46-aceb-05aac24c545e" providerId="ADAL" clId="{765E29AF-DB58-4025-A9E7-1BD6AAD1841B}" dt="2021-02-15T07:06:43.727" v="2743"/>
          <ac:grpSpMkLst>
            <pc:docMk/>
            <pc:sldMk cId="2388665405" sldId="1908"/>
            <ac:grpSpMk id="469" creationId="{A9A8AD9F-3271-4CF8-B28A-C525E760DF41}"/>
          </ac:grpSpMkLst>
        </pc:grpChg>
        <pc:inkChg chg="add">
          <ac:chgData name="Sherif Khattab" userId="c83b1e15-36f3-4f46-aceb-05aac24c545e" providerId="ADAL" clId="{765E29AF-DB58-4025-A9E7-1BD6AAD1841B}" dt="2021-02-15T07:06:31.462" v="2736" actId="9405"/>
          <ac:inkMkLst>
            <pc:docMk/>
            <pc:sldMk cId="2388665405" sldId="1908"/>
            <ac:inkMk id="57" creationId="{14958979-2155-459F-B0AC-5B6553A08B95}"/>
          </ac:inkMkLst>
        </pc:inkChg>
        <pc:inkChg chg="del">
          <ac:chgData name="Sherif Khattab" userId="c83b1e15-36f3-4f46-aceb-05aac24c545e" providerId="ADAL" clId="{765E29AF-DB58-4025-A9E7-1BD6AAD1841B}" dt="2021-02-15T07:06:29.412" v="2735" actId="478"/>
          <ac:inkMkLst>
            <pc:docMk/>
            <pc:sldMk cId="2388665405" sldId="1908"/>
            <ac:inkMk id="451" creationId="{6D4349C0-342A-49CE-A894-166163DED8CB}"/>
          </ac:inkMkLst>
        </pc:inkChg>
        <pc:inkChg chg="add mod">
          <ac:chgData name="Sherif Khattab" userId="c83b1e15-36f3-4f46-aceb-05aac24c545e" providerId="ADAL" clId="{765E29AF-DB58-4025-A9E7-1BD6AAD1841B}" dt="2021-02-15T07:06:43.727" v="2743"/>
          <ac:inkMkLst>
            <pc:docMk/>
            <pc:sldMk cId="2388665405" sldId="1908"/>
            <ac:inkMk id="452" creationId="{1D9A9AFE-0B2C-46CF-A34F-78781DADF36A}"/>
          </ac:inkMkLst>
        </pc:inkChg>
        <pc:inkChg chg="add mod">
          <ac:chgData name="Sherif Khattab" userId="c83b1e15-36f3-4f46-aceb-05aac24c545e" providerId="ADAL" clId="{765E29AF-DB58-4025-A9E7-1BD6AAD1841B}" dt="2021-02-15T07:06:43.727" v="2743"/>
          <ac:inkMkLst>
            <pc:docMk/>
            <pc:sldMk cId="2388665405" sldId="1908"/>
            <ac:inkMk id="453" creationId="{A5521308-2D31-489B-A4F3-B0DE1969246F}"/>
          </ac:inkMkLst>
        </pc:inkChg>
        <pc:inkChg chg="del">
          <ac:chgData name="Sherif Khattab" userId="c83b1e15-36f3-4f46-aceb-05aac24c545e" providerId="ADAL" clId="{765E29AF-DB58-4025-A9E7-1BD6AAD1841B}" dt="2021-02-15T07:06:35.611" v="2737"/>
          <ac:inkMkLst>
            <pc:docMk/>
            <pc:sldMk cId="2388665405" sldId="1908"/>
            <ac:inkMk id="454" creationId="{91AC8255-A908-4F14-9B14-0EB1B1B34A38}"/>
          </ac:inkMkLst>
        </pc:inkChg>
        <pc:inkChg chg="del mod">
          <ac:chgData name="Sherif Khattab" userId="c83b1e15-36f3-4f46-aceb-05aac24c545e" providerId="ADAL" clId="{765E29AF-DB58-4025-A9E7-1BD6AAD1841B}" dt="2021-02-15T07:06:39.770" v="2739"/>
          <ac:inkMkLst>
            <pc:docMk/>
            <pc:sldMk cId="2388665405" sldId="1908"/>
            <ac:inkMk id="455" creationId="{271F68C0-C2A6-4381-9CCF-9A422E239D78}"/>
          </ac:inkMkLst>
        </pc:inkChg>
        <pc:inkChg chg="del mod">
          <ac:chgData name="Sherif Khattab" userId="c83b1e15-36f3-4f46-aceb-05aac24c545e" providerId="ADAL" clId="{765E29AF-DB58-4025-A9E7-1BD6AAD1841B}" dt="2021-02-15T07:06:35.908" v="2738"/>
          <ac:inkMkLst>
            <pc:docMk/>
            <pc:sldMk cId="2388665405" sldId="1908"/>
            <ac:inkMk id="462" creationId="{D281A63E-651D-488B-AF34-8587C6EC4398}"/>
          </ac:inkMkLst>
        </pc:inkChg>
        <pc:inkChg chg="add mod">
          <ac:chgData name="Sherif Khattab" userId="c83b1e15-36f3-4f46-aceb-05aac24c545e" providerId="ADAL" clId="{765E29AF-DB58-4025-A9E7-1BD6AAD1841B}" dt="2021-02-15T07:06:43.727" v="2743"/>
          <ac:inkMkLst>
            <pc:docMk/>
            <pc:sldMk cId="2388665405" sldId="1908"/>
            <ac:inkMk id="468" creationId="{7282B2E2-8DDF-4349-8AD3-D8123B510757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7:07:09.647" v="2757" actId="9405"/>
        <pc:sldMkLst>
          <pc:docMk/>
          <pc:sldMk cId="979201267" sldId="1909"/>
        </pc:sldMkLst>
        <pc:grpChg chg="del">
          <ac:chgData name="Sherif Khattab" userId="c83b1e15-36f3-4f46-aceb-05aac24c545e" providerId="ADAL" clId="{765E29AF-DB58-4025-A9E7-1BD6AAD1841B}" dt="2021-02-15T07:07:01.123" v="2745" actId="478"/>
          <ac:grpSpMkLst>
            <pc:docMk/>
            <pc:sldMk cId="979201267" sldId="1909"/>
            <ac:grpSpMk id="62" creationId="{43E8D123-FE0F-44D7-B69A-6FF4F51EC18A}"/>
          </ac:grpSpMkLst>
        </pc:grpChg>
        <pc:grpChg chg="mod">
          <ac:chgData name="Sherif Khattab" userId="c83b1e15-36f3-4f46-aceb-05aac24c545e" providerId="ADAL" clId="{765E29AF-DB58-4025-A9E7-1BD6AAD1841B}" dt="2021-02-15T07:07:05.262" v="2749"/>
          <ac:grpSpMkLst>
            <pc:docMk/>
            <pc:sldMk cId="979201267" sldId="1909"/>
            <ac:grpSpMk id="462" creationId="{DEF51240-B1DE-4B92-9FA3-EDF5B4035D85}"/>
          </ac:grpSpMkLst>
        </pc:grpChg>
        <pc:grpChg chg="mod">
          <ac:chgData name="Sherif Khattab" userId="c83b1e15-36f3-4f46-aceb-05aac24c545e" providerId="ADAL" clId="{765E29AF-DB58-4025-A9E7-1BD6AAD1841B}" dt="2021-02-15T07:07:09.268" v="2756"/>
          <ac:grpSpMkLst>
            <pc:docMk/>
            <pc:sldMk cId="979201267" sldId="1909"/>
            <ac:grpSpMk id="478" creationId="{7F904938-F314-4109-B7A7-D4E90265677E}"/>
          </ac:grpSpMkLst>
        </pc:grpChg>
        <pc:inkChg chg="add mod">
          <ac:chgData name="Sherif Khattab" userId="c83b1e15-36f3-4f46-aceb-05aac24c545e" providerId="ADAL" clId="{765E29AF-DB58-4025-A9E7-1BD6AAD1841B}" dt="2021-02-15T07:07:05.262" v="2749"/>
          <ac:inkMkLst>
            <pc:docMk/>
            <pc:sldMk cId="979201267" sldId="1909"/>
            <ac:inkMk id="451" creationId="{41BFA373-6FA9-42DF-848D-E823A22367CB}"/>
          </ac:inkMkLst>
        </pc:inkChg>
        <pc:inkChg chg="add mod">
          <ac:chgData name="Sherif Khattab" userId="c83b1e15-36f3-4f46-aceb-05aac24c545e" providerId="ADAL" clId="{765E29AF-DB58-4025-A9E7-1BD6AAD1841B}" dt="2021-02-15T07:07:05.262" v="2749"/>
          <ac:inkMkLst>
            <pc:docMk/>
            <pc:sldMk cId="979201267" sldId="1909"/>
            <ac:inkMk id="454" creationId="{D5D94D21-DA04-43C8-B63E-2211758EB041}"/>
          </ac:inkMkLst>
        </pc:inkChg>
        <pc:inkChg chg="add mod">
          <ac:chgData name="Sherif Khattab" userId="c83b1e15-36f3-4f46-aceb-05aac24c545e" providerId="ADAL" clId="{765E29AF-DB58-4025-A9E7-1BD6AAD1841B}" dt="2021-02-15T07:07:05.262" v="2749"/>
          <ac:inkMkLst>
            <pc:docMk/>
            <pc:sldMk cId="979201267" sldId="1909"/>
            <ac:inkMk id="455" creationId="{41A76D27-1697-464D-BF49-E27BF28935A0}"/>
          </ac:inkMkLst>
        </pc:inkChg>
        <pc:inkChg chg="add del mod">
          <ac:chgData name="Sherif Khattab" userId="c83b1e15-36f3-4f46-aceb-05aac24c545e" providerId="ADAL" clId="{765E29AF-DB58-4025-A9E7-1BD6AAD1841B}" dt="2021-02-15T07:07:09.647" v="2757" actId="9405"/>
          <ac:inkMkLst>
            <pc:docMk/>
            <pc:sldMk cId="979201267" sldId="1909"/>
            <ac:inkMk id="463" creationId="{72ED646A-5F92-4706-84F3-79E48F688595}"/>
          </ac:inkMkLst>
        </pc:inkChg>
        <pc:inkChg chg="add del mod">
          <ac:chgData name="Sherif Khattab" userId="c83b1e15-36f3-4f46-aceb-05aac24c545e" providerId="ADAL" clId="{765E29AF-DB58-4025-A9E7-1BD6AAD1841B}" dt="2021-02-15T07:07:09.268" v="2756"/>
          <ac:inkMkLst>
            <pc:docMk/>
            <pc:sldMk cId="979201267" sldId="1909"/>
            <ac:inkMk id="470" creationId="{EB961911-39E7-45CC-8F8D-1404E5A82637}"/>
          </ac:inkMkLst>
        </pc:inkChg>
        <pc:inkChg chg="add del">
          <ac:chgData name="Sherif Khattab" userId="c83b1e15-36f3-4f46-aceb-05aac24c545e" providerId="ADAL" clId="{765E29AF-DB58-4025-A9E7-1BD6AAD1841B}" dt="2021-02-15T07:07:08.784" v="2753" actId="9405"/>
          <ac:inkMkLst>
            <pc:docMk/>
            <pc:sldMk cId="979201267" sldId="1909"/>
            <ac:inkMk id="474" creationId="{958AFB34-FEC3-489B-9C6F-0A906F7A76D9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7:07:21.903" v="2765"/>
        <pc:sldMkLst>
          <pc:docMk/>
          <pc:sldMk cId="2723922862" sldId="1910"/>
        </pc:sldMkLst>
        <pc:grpChg chg="mod">
          <ac:chgData name="Sherif Khattab" userId="c83b1e15-36f3-4f46-aceb-05aac24c545e" providerId="ADAL" clId="{765E29AF-DB58-4025-A9E7-1BD6AAD1841B}" dt="2021-02-15T07:07:21.903" v="2765"/>
          <ac:grpSpMkLst>
            <pc:docMk/>
            <pc:sldMk cId="2723922862" sldId="1910"/>
            <ac:grpSpMk id="62" creationId="{5AE37B0E-B19C-4B4C-90CD-652C8F3E1AAE}"/>
          </ac:grpSpMkLst>
        </pc:grpChg>
        <pc:grpChg chg="del mod">
          <ac:chgData name="Sherif Khattab" userId="c83b1e15-36f3-4f46-aceb-05aac24c545e" providerId="ADAL" clId="{765E29AF-DB58-4025-A9E7-1BD6AAD1841B}" dt="2021-02-15T07:07:15.714" v="2760"/>
          <ac:grpSpMkLst>
            <pc:docMk/>
            <pc:sldMk cId="2723922862" sldId="1910"/>
            <ac:grpSpMk id="460" creationId="{C8F1DF29-BA22-4D16-925D-44B874F13484}"/>
          </ac:grpSpMkLst>
        </pc:grpChg>
        <pc:inkChg chg="add mod">
          <ac:chgData name="Sherif Khattab" userId="c83b1e15-36f3-4f46-aceb-05aac24c545e" providerId="ADAL" clId="{765E29AF-DB58-4025-A9E7-1BD6AAD1841B}" dt="2021-02-15T07:07:21.903" v="2765"/>
          <ac:inkMkLst>
            <pc:docMk/>
            <pc:sldMk cId="2723922862" sldId="1910"/>
            <ac:inkMk id="59" creationId="{E9B4E424-7C73-4AF8-873C-ECF0CC6E4065}"/>
          </ac:inkMkLst>
        </pc:inkChg>
        <pc:inkChg chg="add mod">
          <ac:chgData name="Sherif Khattab" userId="c83b1e15-36f3-4f46-aceb-05aac24c545e" providerId="ADAL" clId="{765E29AF-DB58-4025-A9E7-1BD6AAD1841B}" dt="2021-02-15T07:07:21.903" v="2765"/>
          <ac:inkMkLst>
            <pc:docMk/>
            <pc:sldMk cId="2723922862" sldId="1910"/>
            <ac:inkMk id="60" creationId="{4A57A900-D7C8-4CF2-8A10-28AC0CFD69CF}"/>
          </ac:inkMkLst>
        </pc:inkChg>
        <pc:inkChg chg="add mod">
          <ac:chgData name="Sherif Khattab" userId="c83b1e15-36f3-4f46-aceb-05aac24c545e" providerId="ADAL" clId="{765E29AF-DB58-4025-A9E7-1BD6AAD1841B}" dt="2021-02-15T07:07:21.903" v="2765"/>
          <ac:inkMkLst>
            <pc:docMk/>
            <pc:sldMk cId="2723922862" sldId="1910"/>
            <ac:inkMk id="61" creationId="{D7537378-8519-45C1-93B5-4BF8F5A9A10B}"/>
          </ac:inkMkLst>
        </pc:inkChg>
        <pc:inkChg chg="del">
          <ac:chgData name="Sherif Khattab" userId="c83b1e15-36f3-4f46-aceb-05aac24c545e" providerId="ADAL" clId="{765E29AF-DB58-4025-A9E7-1BD6AAD1841B}" dt="2021-02-15T07:07:15.362" v="2759"/>
          <ac:inkMkLst>
            <pc:docMk/>
            <pc:sldMk cId="2723922862" sldId="1910"/>
            <ac:inkMk id="448" creationId="{9767523D-304D-4283-A6FE-35BE3C7E5AFD}"/>
          </ac:inkMkLst>
        </pc:inkChg>
        <pc:inkChg chg="del mod">
          <ac:chgData name="Sherif Khattab" userId="c83b1e15-36f3-4f46-aceb-05aac24c545e" providerId="ADAL" clId="{765E29AF-DB58-4025-A9E7-1BD6AAD1841B}" dt="2021-02-15T07:07:18.101" v="2761"/>
          <ac:inkMkLst>
            <pc:docMk/>
            <pc:sldMk cId="2723922862" sldId="1910"/>
            <ac:inkMk id="449" creationId="{9B987A8E-C4DD-403F-85DE-AF6418891A39}"/>
          </ac:inkMkLst>
        </pc:inkChg>
        <pc:inkChg chg="del mod">
          <ac:chgData name="Sherif Khattab" userId="c83b1e15-36f3-4f46-aceb-05aac24c545e" providerId="ADAL" clId="{765E29AF-DB58-4025-A9E7-1BD6AAD1841B}" dt="2021-02-15T07:07:15.714" v="2760"/>
          <ac:inkMkLst>
            <pc:docMk/>
            <pc:sldMk cId="2723922862" sldId="1910"/>
            <ac:inkMk id="450" creationId="{023CE76D-5084-4E0F-A2AB-08E2D8F7442F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7:07:35.891" v="2775"/>
        <pc:sldMkLst>
          <pc:docMk/>
          <pc:sldMk cId="4037098521" sldId="1911"/>
        </pc:sldMkLst>
        <pc:grpChg chg="del mod">
          <ac:chgData name="Sherif Khattab" userId="c83b1e15-36f3-4f46-aceb-05aac24c545e" providerId="ADAL" clId="{765E29AF-DB58-4025-A9E7-1BD6AAD1841B}" dt="2021-02-15T07:07:35.183" v="2774"/>
          <ac:grpSpMkLst>
            <pc:docMk/>
            <pc:sldMk cId="4037098521" sldId="1911"/>
            <ac:grpSpMk id="462" creationId="{DEF51240-B1DE-4B92-9FA3-EDF5B4035D85}"/>
          </ac:grpSpMkLst>
        </pc:grpChg>
        <pc:grpChg chg="mod">
          <ac:chgData name="Sherif Khattab" userId="c83b1e15-36f3-4f46-aceb-05aac24c545e" providerId="ADAL" clId="{765E29AF-DB58-4025-A9E7-1BD6AAD1841B}" dt="2021-02-15T07:07:33.761" v="2772"/>
          <ac:grpSpMkLst>
            <pc:docMk/>
            <pc:sldMk cId="4037098521" sldId="1911"/>
            <ac:grpSpMk id="463" creationId="{74C82286-D4E1-4544-82CA-9E29BB596018}"/>
          </ac:grpSpMkLst>
        </pc:grpChg>
        <pc:inkChg chg="del">
          <ac:chgData name="Sherif Khattab" userId="c83b1e15-36f3-4f46-aceb-05aac24c545e" providerId="ADAL" clId="{765E29AF-DB58-4025-A9E7-1BD6AAD1841B}" dt="2021-02-15T07:07:26.131" v="2767" actId="478"/>
          <ac:inkMkLst>
            <pc:docMk/>
            <pc:sldMk cId="4037098521" sldId="1911"/>
            <ac:inkMk id="57" creationId="{14958979-2155-459F-B0AC-5B6553A08B95}"/>
          </ac:inkMkLst>
        </pc:inkChg>
        <pc:inkChg chg="add">
          <ac:chgData name="Sherif Khattab" userId="c83b1e15-36f3-4f46-aceb-05aac24c545e" providerId="ADAL" clId="{765E29AF-DB58-4025-A9E7-1BD6AAD1841B}" dt="2021-02-15T07:07:28.551" v="2768" actId="9405"/>
          <ac:inkMkLst>
            <pc:docMk/>
            <pc:sldMk cId="4037098521" sldId="1911"/>
            <ac:inkMk id="448" creationId="{99AE8610-DB7B-442A-99A3-B317B6B7D7CD}"/>
          </ac:inkMkLst>
        </pc:inkChg>
        <pc:inkChg chg="add mod">
          <ac:chgData name="Sherif Khattab" userId="c83b1e15-36f3-4f46-aceb-05aac24c545e" providerId="ADAL" clId="{765E29AF-DB58-4025-A9E7-1BD6AAD1841B}" dt="2021-02-15T07:07:33.761" v="2772"/>
          <ac:inkMkLst>
            <pc:docMk/>
            <pc:sldMk cId="4037098521" sldId="1911"/>
            <ac:inkMk id="449" creationId="{C79919EB-95F4-4AAD-B4DC-3A84664AF35A}"/>
          </ac:inkMkLst>
        </pc:inkChg>
        <pc:inkChg chg="add mod">
          <ac:chgData name="Sherif Khattab" userId="c83b1e15-36f3-4f46-aceb-05aac24c545e" providerId="ADAL" clId="{765E29AF-DB58-4025-A9E7-1BD6AAD1841B}" dt="2021-02-15T07:07:33.761" v="2772"/>
          <ac:inkMkLst>
            <pc:docMk/>
            <pc:sldMk cId="4037098521" sldId="1911"/>
            <ac:inkMk id="450" creationId="{63FFA772-629A-4E80-B5A9-002299D9E195}"/>
          </ac:inkMkLst>
        </pc:inkChg>
        <pc:inkChg chg="del mod">
          <ac:chgData name="Sherif Khattab" userId="c83b1e15-36f3-4f46-aceb-05aac24c545e" providerId="ADAL" clId="{765E29AF-DB58-4025-A9E7-1BD6AAD1841B}" dt="2021-02-15T07:07:35.183" v="2774"/>
          <ac:inkMkLst>
            <pc:docMk/>
            <pc:sldMk cId="4037098521" sldId="1911"/>
            <ac:inkMk id="451" creationId="{41BFA373-6FA9-42DF-848D-E823A22367CB}"/>
          </ac:inkMkLst>
        </pc:inkChg>
        <pc:inkChg chg="del">
          <ac:chgData name="Sherif Khattab" userId="c83b1e15-36f3-4f46-aceb-05aac24c545e" providerId="ADAL" clId="{765E29AF-DB58-4025-A9E7-1BD6AAD1841B}" dt="2021-02-15T07:07:34.839" v="2773"/>
          <ac:inkMkLst>
            <pc:docMk/>
            <pc:sldMk cId="4037098521" sldId="1911"/>
            <ac:inkMk id="454" creationId="{D5D94D21-DA04-43C8-B63E-2211758EB041}"/>
          </ac:inkMkLst>
        </pc:inkChg>
        <pc:inkChg chg="del mod">
          <ac:chgData name="Sherif Khattab" userId="c83b1e15-36f3-4f46-aceb-05aac24c545e" providerId="ADAL" clId="{765E29AF-DB58-4025-A9E7-1BD6AAD1841B}" dt="2021-02-15T07:07:35.891" v="2775"/>
          <ac:inkMkLst>
            <pc:docMk/>
            <pc:sldMk cId="4037098521" sldId="1911"/>
            <ac:inkMk id="455" creationId="{41A76D27-1697-464D-BF49-E27BF28935A0}"/>
          </ac:inkMkLst>
        </pc:inkChg>
        <pc:inkChg chg="add mod">
          <ac:chgData name="Sherif Khattab" userId="c83b1e15-36f3-4f46-aceb-05aac24c545e" providerId="ADAL" clId="{765E29AF-DB58-4025-A9E7-1BD6AAD1841B}" dt="2021-02-15T07:07:33.761" v="2772"/>
          <ac:inkMkLst>
            <pc:docMk/>
            <pc:sldMk cId="4037098521" sldId="1911"/>
            <ac:inkMk id="460" creationId="{2FC8A0A2-E966-43EB-88BD-AFE9A3C3BF29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7:07:59.843" v="2784"/>
        <pc:sldMkLst>
          <pc:docMk/>
          <pc:sldMk cId="731482511" sldId="1912"/>
        </pc:sldMkLst>
        <pc:grpChg chg="mod">
          <ac:chgData name="Sherif Khattab" userId="c83b1e15-36f3-4f46-aceb-05aac24c545e" providerId="ADAL" clId="{765E29AF-DB58-4025-A9E7-1BD6AAD1841B}" dt="2021-02-15T07:07:59.843" v="2784"/>
          <ac:grpSpMkLst>
            <pc:docMk/>
            <pc:sldMk cId="731482511" sldId="1912"/>
            <ac:grpSpMk id="462" creationId="{288E43E7-C04C-4B25-BA9C-36364EC05611}"/>
          </ac:grpSpMkLst>
        </pc:grpChg>
        <pc:inkChg chg="add">
          <ac:chgData name="Sherif Khattab" userId="c83b1e15-36f3-4f46-aceb-05aac24c545e" providerId="ADAL" clId="{765E29AF-DB58-4025-A9E7-1BD6AAD1841B}" dt="2021-02-15T07:07:55.006" v="2780" actId="9405"/>
          <ac:inkMkLst>
            <pc:docMk/>
            <pc:sldMk cId="731482511" sldId="1912"/>
            <ac:inkMk id="57" creationId="{B4397F32-851B-4319-988E-01696E7FE358}"/>
          </ac:inkMkLst>
        </pc:inkChg>
        <pc:inkChg chg="del">
          <ac:chgData name="Sherif Khattab" userId="c83b1e15-36f3-4f46-aceb-05aac24c545e" providerId="ADAL" clId="{765E29AF-DB58-4025-A9E7-1BD6AAD1841B}" dt="2021-02-15T07:07:51.983" v="2779" actId="478"/>
          <ac:inkMkLst>
            <pc:docMk/>
            <pc:sldMk cId="731482511" sldId="1912"/>
            <ac:inkMk id="448" creationId="{99AE8610-DB7B-442A-99A3-B317B6B7D7CD}"/>
          </ac:inkMkLst>
        </pc:inkChg>
        <pc:inkChg chg="add mod">
          <ac:chgData name="Sherif Khattab" userId="c83b1e15-36f3-4f46-aceb-05aac24c545e" providerId="ADAL" clId="{765E29AF-DB58-4025-A9E7-1BD6AAD1841B}" dt="2021-02-15T07:07:59.843" v="2784"/>
          <ac:inkMkLst>
            <pc:docMk/>
            <pc:sldMk cId="731482511" sldId="1912"/>
            <ac:inkMk id="451" creationId="{D39AD544-4C14-44D7-A4AE-0D5CD01F8740}"/>
          </ac:inkMkLst>
        </pc:inkChg>
        <pc:inkChg chg="add mod">
          <ac:chgData name="Sherif Khattab" userId="c83b1e15-36f3-4f46-aceb-05aac24c545e" providerId="ADAL" clId="{765E29AF-DB58-4025-A9E7-1BD6AAD1841B}" dt="2021-02-15T07:07:59.843" v="2784"/>
          <ac:inkMkLst>
            <pc:docMk/>
            <pc:sldMk cId="731482511" sldId="1912"/>
            <ac:inkMk id="454" creationId="{23D99565-97BE-4AD2-9AD4-DA673E06C2F6}"/>
          </ac:inkMkLst>
        </pc:inkChg>
        <pc:inkChg chg="add mod">
          <ac:chgData name="Sherif Khattab" userId="c83b1e15-36f3-4f46-aceb-05aac24c545e" providerId="ADAL" clId="{765E29AF-DB58-4025-A9E7-1BD6AAD1841B}" dt="2021-02-15T07:07:59.843" v="2784"/>
          <ac:inkMkLst>
            <pc:docMk/>
            <pc:sldMk cId="731482511" sldId="1912"/>
            <ac:inkMk id="455" creationId="{1C221657-EB4F-4AC9-B082-BA35E20EB7F4}"/>
          </ac:inkMkLst>
        </pc:inkChg>
      </pc:sldChg>
      <pc:sldChg chg="add del">
        <pc:chgData name="Sherif Khattab" userId="c83b1e15-36f3-4f46-aceb-05aac24c545e" providerId="ADAL" clId="{765E29AF-DB58-4025-A9E7-1BD6AAD1841B}" dt="2021-02-15T07:07:47.594" v="2777"/>
        <pc:sldMkLst>
          <pc:docMk/>
          <pc:sldMk cId="3162716892" sldId="1912"/>
        </pc:sldMkLst>
      </pc:sldChg>
      <pc:sldChg chg="addSp delSp modSp add mod">
        <pc:chgData name="Sherif Khattab" userId="c83b1e15-36f3-4f46-aceb-05aac24c545e" providerId="ADAL" clId="{765E29AF-DB58-4025-A9E7-1BD6AAD1841B}" dt="2021-02-15T07:08:17.953" v="2794"/>
        <pc:sldMkLst>
          <pc:docMk/>
          <pc:sldMk cId="182704595" sldId="1913"/>
        </pc:sldMkLst>
        <pc:grpChg chg="del mod">
          <ac:chgData name="Sherif Khattab" userId="c83b1e15-36f3-4f46-aceb-05aac24c545e" providerId="ADAL" clId="{765E29AF-DB58-4025-A9E7-1BD6AAD1841B}" dt="2021-02-15T07:08:16.521" v="2793"/>
          <ac:grpSpMkLst>
            <pc:docMk/>
            <pc:sldMk cId="182704595" sldId="1913"/>
            <ac:grpSpMk id="462" creationId="{288E43E7-C04C-4B25-BA9C-36364EC05611}"/>
          </ac:grpSpMkLst>
        </pc:grpChg>
        <pc:grpChg chg="mod">
          <ac:chgData name="Sherif Khattab" userId="c83b1e15-36f3-4f46-aceb-05aac24c545e" providerId="ADAL" clId="{765E29AF-DB58-4025-A9E7-1BD6AAD1841B}" dt="2021-02-15T07:08:14.638" v="2791"/>
          <ac:grpSpMkLst>
            <pc:docMk/>
            <pc:sldMk cId="182704595" sldId="1913"/>
            <ac:grpSpMk id="479" creationId="{0C1F3833-EAB0-4574-855E-D266A1A5E1E6}"/>
          </ac:grpSpMkLst>
        </pc:grpChg>
        <pc:inkChg chg="del">
          <ac:chgData name="Sherif Khattab" userId="c83b1e15-36f3-4f46-aceb-05aac24c545e" providerId="ADAL" clId="{765E29AF-DB58-4025-A9E7-1BD6AAD1841B}" dt="2021-02-15T07:08:05.532" v="2786" actId="478"/>
          <ac:inkMkLst>
            <pc:docMk/>
            <pc:sldMk cId="182704595" sldId="1913"/>
            <ac:inkMk id="57" creationId="{B4397F32-851B-4319-988E-01696E7FE358}"/>
          </ac:inkMkLst>
        </pc:inkChg>
        <pc:inkChg chg="add">
          <ac:chgData name="Sherif Khattab" userId="c83b1e15-36f3-4f46-aceb-05aac24c545e" providerId="ADAL" clId="{765E29AF-DB58-4025-A9E7-1BD6AAD1841B}" dt="2021-02-15T07:08:08.014" v="2787" actId="9405"/>
          <ac:inkMkLst>
            <pc:docMk/>
            <pc:sldMk cId="182704595" sldId="1913"/>
            <ac:inkMk id="448" creationId="{259F787E-9E53-4CC6-9659-D749FA459157}"/>
          </ac:inkMkLst>
        </pc:inkChg>
        <pc:inkChg chg="del">
          <ac:chgData name="Sherif Khattab" userId="c83b1e15-36f3-4f46-aceb-05aac24c545e" providerId="ADAL" clId="{765E29AF-DB58-4025-A9E7-1BD6AAD1841B}" dt="2021-02-15T07:08:15.910" v="2792"/>
          <ac:inkMkLst>
            <pc:docMk/>
            <pc:sldMk cId="182704595" sldId="1913"/>
            <ac:inkMk id="451" creationId="{D39AD544-4C14-44D7-A4AE-0D5CD01F8740}"/>
          </ac:inkMkLst>
        </pc:inkChg>
        <pc:inkChg chg="del mod">
          <ac:chgData name="Sherif Khattab" userId="c83b1e15-36f3-4f46-aceb-05aac24c545e" providerId="ADAL" clId="{765E29AF-DB58-4025-A9E7-1BD6AAD1841B}" dt="2021-02-15T07:08:17.953" v="2794"/>
          <ac:inkMkLst>
            <pc:docMk/>
            <pc:sldMk cId="182704595" sldId="1913"/>
            <ac:inkMk id="454" creationId="{23D99565-97BE-4AD2-9AD4-DA673E06C2F6}"/>
          </ac:inkMkLst>
        </pc:inkChg>
        <pc:inkChg chg="del mod">
          <ac:chgData name="Sherif Khattab" userId="c83b1e15-36f3-4f46-aceb-05aac24c545e" providerId="ADAL" clId="{765E29AF-DB58-4025-A9E7-1BD6AAD1841B}" dt="2021-02-15T07:08:16.521" v="2793"/>
          <ac:inkMkLst>
            <pc:docMk/>
            <pc:sldMk cId="182704595" sldId="1913"/>
            <ac:inkMk id="455" creationId="{1C221657-EB4F-4AC9-B082-BA35E20EB7F4}"/>
          </ac:inkMkLst>
        </pc:inkChg>
        <pc:inkChg chg="add mod">
          <ac:chgData name="Sherif Khattab" userId="c83b1e15-36f3-4f46-aceb-05aac24c545e" providerId="ADAL" clId="{765E29AF-DB58-4025-A9E7-1BD6AAD1841B}" dt="2021-02-15T07:08:14.638" v="2791"/>
          <ac:inkMkLst>
            <pc:docMk/>
            <pc:sldMk cId="182704595" sldId="1913"/>
            <ac:inkMk id="470" creationId="{2A7F8C24-A8EC-4C74-9671-5772E669153A}"/>
          </ac:inkMkLst>
        </pc:inkChg>
        <pc:inkChg chg="add mod">
          <ac:chgData name="Sherif Khattab" userId="c83b1e15-36f3-4f46-aceb-05aac24c545e" providerId="ADAL" clId="{765E29AF-DB58-4025-A9E7-1BD6AAD1841B}" dt="2021-02-15T07:08:14.638" v="2791"/>
          <ac:inkMkLst>
            <pc:docMk/>
            <pc:sldMk cId="182704595" sldId="1913"/>
            <ac:inkMk id="474" creationId="{275257AF-4EE8-43E2-A9C3-1B0932D147E2}"/>
          </ac:inkMkLst>
        </pc:inkChg>
        <pc:inkChg chg="add mod">
          <ac:chgData name="Sherif Khattab" userId="c83b1e15-36f3-4f46-aceb-05aac24c545e" providerId="ADAL" clId="{765E29AF-DB58-4025-A9E7-1BD6AAD1841B}" dt="2021-02-15T07:08:14.638" v="2791"/>
          <ac:inkMkLst>
            <pc:docMk/>
            <pc:sldMk cId="182704595" sldId="1913"/>
            <ac:inkMk id="478" creationId="{870F387B-C98A-48D9-875D-914B6B3C6E1C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7:08:39.766" v="2807"/>
        <pc:sldMkLst>
          <pc:docMk/>
          <pc:sldMk cId="1894223681" sldId="1914"/>
        </pc:sldMkLst>
        <pc:grpChg chg="mod">
          <ac:chgData name="Sherif Khattab" userId="c83b1e15-36f3-4f46-aceb-05aac24c545e" providerId="ADAL" clId="{765E29AF-DB58-4025-A9E7-1BD6AAD1841B}" dt="2021-02-15T07:08:39.766" v="2807"/>
          <ac:grpSpMkLst>
            <pc:docMk/>
            <pc:sldMk cId="1894223681" sldId="1914"/>
            <ac:grpSpMk id="462" creationId="{662234D2-7C02-4E53-9EBB-5826DC9E6775}"/>
          </ac:grpSpMkLst>
        </pc:grpChg>
        <pc:grpChg chg="del mod">
          <ac:chgData name="Sherif Khattab" userId="c83b1e15-36f3-4f46-aceb-05aac24c545e" providerId="ADAL" clId="{765E29AF-DB58-4025-A9E7-1BD6AAD1841B}" dt="2021-02-15T07:08:35.896" v="2802"/>
          <ac:grpSpMkLst>
            <pc:docMk/>
            <pc:sldMk cId="1894223681" sldId="1914"/>
            <ac:grpSpMk id="463" creationId="{74C82286-D4E1-4544-82CA-9E29BB596018}"/>
          </ac:grpSpMkLst>
        </pc:grpChg>
        <pc:grpChg chg="mod">
          <ac:chgData name="Sherif Khattab" userId="c83b1e15-36f3-4f46-aceb-05aac24c545e" providerId="ADAL" clId="{765E29AF-DB58-4025-A9E7-1BD6AAD1841B}" dt="2021-02-15T07:08:25.058" v="2798"/>
          <ac:grpSpMkLst>
            <pc:docMk/>
            <pc:sldMk cId="1894223681" sldId="1914"/>
            <ac:grpSpMk id="517" creationId="{2EDD4EFB-C1F4-4CD9-A023-3E1B9E9F30BC}"/>
          </ac:grpSpMkLst>
        </pc:grpChg>
        <pc:inkChg chg="add">
          <ac:chgData name="Sherif Khattab" userId="c83b1e15-36f3-4f46-aceb-05aac24c545e" providerId="ADAL" clId="{765E29AF-DB58-4025-A9E7-1BD6AAD1841B}" dt="2021-02-15T07:08:30.460" v="2800" actId="9405"/>
          <ac:inkMkLst>
            <pc:docMk/>
            <pc:sldMk cId="1894223681" sldId="1914"/>
            <ac:inkMk id="57" creationId="{3A85B0CF-FA47-4014-A078-B06849A42075}"/>
          </ac:inkMkLst>
        </pc:inkChg>
        <pc:inkChg chg="add del">
          <ac:chgData name="Sherif Khattab" userId="c83b1e15-36f3-4f46-aceb-05aac24c545e" providerId="ADAL" clId="{765E29AF-DB58-4025-A9E7-1BD6AAD1841B}" dt="2021-02-15T07:08:27.964" v="2799" actId="478"/>
          <ac:inkMkLst>
            <pc:docMk/>
            <pc:sldMk cId="1894223681" sldId="1914"/>
            <ac:inkMk id="448" creationId="{259F787E-9E53-4CC6-9659-D749FA459157}"/>
          </ac:inkMkLst>
        </pc:inkChg>
        <pc:inkChg chg="del mod">
          <ac:chgData name="Sherif Khattab" userId="c83b1e15-36f3-4f46-aceb-05aac24c545e" providerId="ADAL" clId="{765E29AF-DB58-4025-A9E7-1BD6AAD1841B}" dt="2021-02-15T07:08:35.896" v="2802"/>
          <ac:inkMkLst>
            <pc:docMk/>
            <pc:sldMk cId="1894223681" sldId="1914"/>
            <ac:inkMk id="449" creationId="{C79919EB-95F4-4AAD-B4DC-3A84664AF35A}"/>
          </ac:inkMkLst>
        </pc:inkChg>
        <pc:inkChg chg="del mod">
          <ac:chgData name="Sherif Khattab" userId="c83b1e15-36f3-4f46-aceb-05aac24c545e" providerId="ADAL" clId="{765E29AF-DB58-4025-A9E7-1BD6AAD1841B}" dt="2021-02-15T07:08:36.403" v="2803"/>
          <ac:inkMkLst>
            <pc:docMk/>
            <pc:sldMk cId="1894223681" sldId="1914"/>
            <ac:inkMk id="450" creationId="{63FFA772-629A-4E80-B5A9-002299D9E195}"/>
          </ac:inkMkLst>
        </pc:inkChg>
        <pc:inkChg chg="add mod">
          <ac:chgData name="Sherif Khattab" userId="c83b1e15-36f3-4f46-aceb-05aac24c545e" providerId="ADAL" clId="{765E29AF-DB58-4025-A9E7-1BD6AAD1841B}" dt="2021-02-15T07:08:39.766" v="2807"/>
          <ac:inkMkLst>
            <pc:docMk/>
            <pc:sldMk cId="1894223681" sldId="1914"/>
            <ac:inkMk id="451" creationId="{63FF469B-6484-47B5-A88C-C82EC7E1101A}"/>
          </ac:inkMkLst>
        </pc:inkChg>
        <pc:inkChg chg="add mod">
          <ac:chgData name="Sherif Khattab" userId="c83b1e15-36f3-4f46-aceb-05aac24c545e" providerId="ADAL" clId="{765E29AF-DB58-4025-A9E7-1BD6AAD1841B}" dt="2021-02-15T07:08:39.766" v="2807"/>
          <ac:inkMkLst>
            <pc:docMk/>
            <pc:sldMk cId="1894223681" sldId="1914"/>
            <ac:inkMk id="454" creationId="{F250B9ED-40B9-4CF7-AB2A-407A68778592}"/>
          </ac:inkMkLst>
        </pc:inkChg>
        <pc:inkChg chg="add mod">
          <ac:chgData name="Sherif Khattab" userId="c83b1e15-36f3-4f46-aceb-05aac24c545e" providerId="ADAL" clId="{765E29AF-DB58-4025-A9E7-1BD6AAD1841B}" dt="2021-02-15T07:08:39.766" v="2807"/>
          <ac:inkMkLst>
            <pc:docMk/>
            <pc:sldMk cId="1894223681" sldId="1914"/>
            <ac:inkMk id="455" creationId="{97106890-23CA-402F-8FA4-931DE290CD39}"/>
          </ac:inkMkLst>
        </pc:inkChg>
        <pc:inkChg chg="del">
          <ac:chgData name="Sherif Khattab" userId="c83b1e15-36f3-4f46-aceb-05aac24c545e" providerId="ADAL" clId="{765E29AF-DB58-4025-A9E7-1BD6AAD1841B}" dt="2021-02-15T07:08:35.676" v="2801"/>
          <ac:inkMkLst>
            <pc:docMk/>
            <pc:sldMk cId="1894223681" sldId="1914"/>
            <ac:inkMk id="460" creationId="{2FC8A0A2-E966-43EB-88BD-AFE9A3C3BF29}"/>
          </ac:inkMkLst>
        </pc:inkChg>
        <pc:inkChg chg="mod">
          <ac:chgData name="Sherif Khattab" userId="c83b1e15-36f3-4f46-aceb-05aac24c545e" providerId="ADAL" clId="{765E29AF-DB58-4025-A9E7-1BD6AAD1841B}" dt="2021-02-15T07:08:25.058" v="2798"/>
          <ac:inkMkLst>
            <pc:docMk/>
            <pc:sldMk cId="1894223681" sldId="1914"/>
            <ac:inkMk id="505" creationId="{FA40196F-F6CF-4F98-859D-B029D2A1D85F}"/>
          </ac:inkMkLst>
        </pc:inkChg>
        <pc:inkChg chg="mod">
          <ac:chgData name="Sherif Khattab" userId="c83b1e15-36f3-4f46-aceb-05aac24c545e" providerId="ADAL" clId="{765E29AF-DB58-4025-A9E7-1BD6AAD1841B}" dt="2021-02-15T07:08:25.058" v="2798"/>
          <ac:inkMkLst>
            <pc:docMk/>
            <pc:sldMk cId="1894223681" sldId="1914"/>
            <ac:inkMk id="506" creationId="{2ECF7A7C-1BCF-41F4-9EA0-396EB6D801B5}"/>
          </ac:inkMkLst>
        </pc:inkChg>
        <pc:inkChg chg="mod">
          <ac:chgData name="Sherif Khattab" userId="c83b1e15-36f3-4f46-aceb-05aac24c545e" providerId="ADAL" clId="{765E29AF-DB58-4025-A9E7-1BD6AAD1841B}" dt="2021-02-15T07:08:25.058" v="2798"/>
          <ac:inkMkLst>
            <pc:docMk/>
            <pc:sldMk cId="1894223681" sldId="1914"/>
            <ac:inkMk id="507" creationId="{6B9D8962-A1F3-47D1-A5A1-4CD5EB026D66}"/>
          </ac:inkMkLst>
        </pc:inkChg>
        <pc:inkChg chg="mod">
          <ac:chgData name="Sherif Khattab" userId="c83b1e15-36f3-4f46-aceb-05aac24c545e" providerId="ADAL" clId="{765E29AF-DB58-4025-A9E7-1BD6AAD1841B}" dt="2021-02-15T07:08:25.058" v="2798"/>
          <ac:inkMkLst>
            <pc:docMk/>
            <pc:sldMk cId="1894223681" sldId="1914"/>
            <ac:inkMk id="508" creationId="{3DA3FDAB-163D-41D3-9128-84D025388F85}"/>
          </ac:inkMkLst>
        </pc:inkChg>
        <pc:inkChg chg="mod">
          <ac:chgData name="Sherif Khattab" userId="c83b1e15-36f3-4f46-aceb-05aac24c545e" providerId="ADAL" clId="{765E29AF-DB58-4025-A9E7-1BD6AAD1841B}" dt="2021-02-15T07:08:25.058" v="2798"/>
          <ac:inkMkLst>
            <pc:docMk/>
            <pc:sldMk cId="1894223681" sldId="1914"/>
            <ac:inkMk id="509" creationId="{B2402C26-4F54-41B7-8C45-04AF3C5E4588}"/>
          </ac:inkMkLst>
        </pc:inkChg>
        <pc:inkChg chg="add del">
          <ac:chgData name="Sherif Khattab" userId="c83b1e15-36f3-4f46-aceb-05aac24c545e" providerId="ADAL" clId="{765E29AF-DB58-4025-A9E7-1BD6AAD1841B}" dt="2021-02-15T07:08:25.058" v="2798"/>
          <ac:inkMkLst>
            <pc:docMk/>
            <pc:sldMk cId="1894223681" sldId="1914"/>
            <ac:inkMk id="510" creationId="{191FC0A6-8A6D-4394-9E7B-E5AF7BC95590}"/>
          </ac:inkMkLst>
        </pc:inkChg>
        <pc:inkChg chg="mod">
          <ac:chgData name="Sherif Khattab" userId="c83b1e15-36f3-4f46-aceb-05aac24c545e" providerId="ADAL" clId="{765E29AF-DB58-4025-A9E7-1BD6AAD1841B}" dt="2021-02-15T07:08:25.058" v="2798"/>
          <ac:inkMkLst>
            <pc:docMk/>
            <pc:sldMk cId="1894223681" sldId="1914"/>
            <ac:inkMk id="511" creationId="{08B21305-E5EE-4D9F-9DEF-E07550BD7BD2}"/>
          </ac:inkMkLst>
        </pc:inkChg>
        <pc:inkChg chg="mod">
          <ac:chgData name="Sherif Khattab" userId="c83b1e15-36f3-4f46-aceb-05aac24c545e" providerId="ADAL" clId="{765E29AF-DB58-4025-A9E7-1BD6AAD1841B}" dt="2021-02-15T07:08:25.058" v="2798"/>
          <ac:inkMkLst>
            <pc:docMk/>
            <pc:sldMk cId="1894223681" sldId="1914"/>
            <ac:inkMk id="512" creationId="{51919EDA-5A33-4459-B724-300FA28C95F0}"/>
          </ac:inkMkLst>
        </pc:inkChg>
        <pc:inkChg chg="mod">
          <ac:chgData name="Sherif Khattab" userId="c83b1e15-36f3-4f46-aceb-05aac24c545e" providerId="ADAL" clId="{765E29AF-DB58-4025-A9E7-1BD6AAD1841B}" dt="2021-02-15T07:08:25.058" v="2798"/>
          <ac:inkMkLst>
            <pc:docMk/>
            <pc:sldMk cId="1894223681" sldId="1914"/>
            <ac:inkMk id="513" creationId="{53AE14BF-13E3-4445-BE7B-AF0B0CC7E288}"/>
          </ac:inkMkLst>
        </pc:inkChg>
        <pc:inkChg chg="mod">
          <ac:chgData name="Sherif Khattab" userId="c83b1e15-36f3-4f46-aceb-05aac24c545e" providerId="ADAL" clId="{765E29AF-DB58-4025-A9E7-1BD6AAD1841B}" dt="2021-02-15T07:08:25.058" v="2798"/>
          <ac:inkMkLst>
            <pc:docMk/>
            <pc:sldMk cId="1894223681" sldId="1914"/>
            <ac:inkMk id="514" creationId="{70BB94D7-ED7A-47A5-9E1F-3CD23AA71076}"/>
          </ac:inkMkLst>
        </pc:inkChg>
        <pc:inkChg chg="mod">
          <ac:chgData name="Sherif Khattab" userId="c83b1e15-36f3-4f46-aceb-05aac24c545e" providerId="ADAL" clId="{765E29AF-DB58-4025-A9E7-1BD6AAD1841B}" dt="2021-02-15T07:08:25.058" v="2798"/>
          <ac:inkMkLst>
            <pc:docMk/>
            <pc:sldMk cId="1894223681" sldId="1914"/>
            <ac:inkMk id="515" creationId="{510F6ADF-E019-4E81-9631-31F47C9E394C}"/>
          </ac:inkMkLst>
        </pc:inkChg>
        <pc:inkChg chg="mod">
          <ac:chgData name="Sherif Khattab" userId="c83b1e15-36f3-4f46-aceb-05aac24c545e" providerId="ADAL" clId="{765E29AF-DB58-4025-A9E7-1BD6AAD1841B}" dt="2021-02-15T07:08:25.058" v="2798"/>
          <ac:inkMkLst>
            <pc:docMk/>
            <pc:sldMk cId="1894223681" sldId="1914"/>
            <ac:inkMk id="516" creationId="{AAEA7FEC-2021-4E83-B117-65381E6CB09B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7:09:23.013" v="2824"/>
        <pc:sldMkLst>
          <pc:docMk/>
          <pc:sldMk cId="2792179666" sldId="1915"/>
        </pc:sldMkLst>
        <pc:grpChg chg="del mod">
          <ac:chgData name="Sherif Khattab" userId="c83b1e15-36f3-4f46-aceb-05aac24c545e" providerId="ADAL" clId="{765E29AF-DB58-4025-A9E7-1BD6AAD1841B}" dt="2021-02-15T07:09:19.502" v="2819"/>
          <ac:grpSpMkLst>
            <pc:docMk/>
            <pc:sldMk cId="2792179666" sldId="1915"/>
            <ac:grpSpMk id="462" creationId="{662234D2-7C02-4E53-9EBB-5826DC9E6775}"/>
          </ac:grpSpMkLst>
        </pc:grpChg>
        <pc:grpChg chg="mod">
          <ac:chgData name="Sherif Khattab" userId="c83b1e15-36f3-4f46-aceb-05aac24c545e" providerId="ADAL" clId="{765E29AF-DB58-4025-A9E7-1BD6AAD1841B}" dt="2021-02-15T07:09:17.436" v="2817"/>
          <ac:grpSpMkLst>
            <pc:docMk/>
            <pc:sldMk cId="2792179666" sldId="1915"/>
            <ac:grpSpMk id="482" creationId="{AB6CDDF0-36C8-43C6-8E59-764D9CDD9492}"/>
          </ac:grpSpMkLst>
        </pc:grpChg>
        <pc:grpChg chg="mod">
          <ac:chgData name="Sherif Khattab" userId="c83b1e15-36f3-4f46-aceb-05aac24c545e" providerId="ADAL" clId="{765E29AF-DB58-4025-A9E7-1BD6AAD1841B}" dt="2021-02-15T07:09:23.013" v="2824"/>
          <ac:grpSpMkLst>
            <pc:docMk/>
            <pc:sldMk cId="2792179666" sldId="1915"/>
            <ac:grpSpMk id="486" creationId="{AADA4718-558F-48DB-8F3B-555DF4AD84B1}"/>
          </ac:grpSpMkLst>
        </pc:grpChg>
        <pc:inkChg chg="del">
          <ac:chgData name="Sherif Khattab" userId="c83b1e15-36f3-4f46-aceb-05aac24c545e" providerId="ADAL" clId="{765E29AF-DB58-4025-A9E7-1BD6AAD1841B}" dt="2021-02-15T07:08:55.334" v="2809" actId="478"/>
          <ac:inkMkLst>
            <pc:docMk/>
            <pc:sldMk cId="2792179666" sldId="1915"/>
            <ac:inkMk id="57" creationId="{3A85B0CF-FA47-4014-A078-B06849A42075}"/>
          </ac:inkMkLst>
        </pc:inkChg>
        <pc:inkChg chg="add">
          <ac:chgData name="Sherif Khattab" userId="c83b1e15-36f3-4f46-aceb-05aac24c545e" providerId="ADAL" clId="{765E29AF-DB58-4025-A9E7-1BD6AAD1841B}" dt="2021-02-15T07:08:58.462" v="2810" actId="9405"/>
          <ac:inkMkLst>
            <pc:docMk/>
            <pc:sldMk cId="2792179666" sldId="1915"/>
            <ac:inkMk id="448" creationId="{50AB7EF8-F69F-4B6C-ABD6-2273BE66F34D}"/>
          </ac:inkMkLst>
        </pc:inkChg>
        <pc:inkChg chg="add mod">
          <ac:chgData name="Sherif Khattab" userId="c83b1e15-36f3-4f46-aceb-05aac24c545e" providerId="ADAL" clId="{765E29AF-DB58-4025-A9E7-1BD6AAD1841B}" dt="2021-02-15T07:09:17.436" v="2817"/>
          <ac:inkMkLst>
            <pc:docMk/>
            <pc:sldMk cId="2792179666" sldId="1915"/>
            <ac:inkMk id="449" creationId="{B92A1DB1-35BE-4126-8A8D-F71896E4F156}"/>
          </ac:inkMkLst>
        </pc:inkChg>
        <pc:inkChg chg="add mod">
          <ac:chgData name="Sherif Khattab" userId="c83b1e15-36f3-4f46-aceb-05aac24c545e" providerId="ADAL" clId="{765E29AF-DB58-4025-A9E7-1BD6AAD1841B}" dt="2021-02-15T07:09:17.436" v="2817"/>
          <ac:inkMkLst>
            <pc:docMk/>
            <pc:sldMk cId="2792179666" sldId="1915"/>
            <ac:inkMk id="450" creationId="{1F3162C7-09AC-447B-8706-682FDDF2DA65}"/>
          </ac:inkMkLst>
        </pc:inkChg>
        <pc:inkChg chg="del">
          <ac:chgData name="Sherif Khattab" userId="c83b1e15-36f3-4f46-aceb-05aac24c545e" providerId="ADAL" clId="{765E29AF-DB58-4025-A9E7-1BD6AAD1841B}" dt="2021-02-15T07:09:19.132" v="2818"/>
          <ac:inkMkLst>
            <pc:docMk/>
            <pc:sldMk cId="2792179666" sldId="1915"/>
            <ac:inkMk id="451" creationId="{63FF469B-6484-47B5-A88C-C82EC7E1101A}"/>
          </ac:inkMkLst>
        </pc:inkChg>
        <pc:inkChg chg="del mod">
          <ac:chgData name="Sherif Khattab" userId="c83b1e15-36f3-4f46-aceb-05aac24c545e" providerId="ADAL" clId="{765E29AF-DB58-4025-A9E7-1BD6AAD1841B}" dt="2021-02-15T07:09:19.502" v="2820"/>
          <ac:inkMkLst>
            <pc:docMk/>
            <pc:sldMk cId="2792179666" sldId="1915"/>
            <ac:inkMk id="454" creationId="{F250B9ED-40B9-4CF7-AB2A-407A68778592}"/>
          </ac:inkMkLst>
        </pc:inkChg>
        <pc:inkChg chg="del mod">
          <ac:chgData name="Sherif Khattab" userId="c83b1e15-36f3-4f46-aceb-05aac24c545e" providerId="ADAL" clId="{765E29AF-DB58-4025-A9E7-1BD6AAD1841B}" dt="2021-02-15T07:09:19.502" v="2819"/>
          <ac:inkMkLst>
            <pc:docMk/>
            <pc:sldMk cId="2792179666" sldId="1915"/>
            <ac:inkMk id="455" creationId="{97106890-23CA-402F-8FA4-931DE290CD39}"/>
          </ac:inkMkLst>
        </pc:inkChg>
        <pc:inkChg chg="add mod">
          <ac:chgData name="Sherif Khattab" userId="c83b1e15-36f3-4f46-aceb-05aac24c545e" providerId="ADAL" clId="{765E29AF-DB58-4025-A9E7-1BD6AAD1841B}" dt="2021-02-15T07:09:17.436" v="2817"/>
          <ac:inkMkLst>
            <pc:docMk/>
            <pc:sldMk cId="2792179666" sldId="1915"/>
            <ac:inkMk id="460" creationId="{1A7D01F5-BEE9-4B32-BA83-16BD5710F106}"/>
          </ac:inkMkLst>
        </pc:inkChg>
        <pc:inkChg chg="add mod">
          <ac:chgData name="Sherif Khattab" userId="c83b1e15-36f3-4f46-aceb-05aac24c545e" providerId="ADAL" clId="{765E29AF-DB58-4025-A9E7-1BD6AAD1841B}" dt="2021-02-15T07:09:17.436" v="2817"/>
          <ac:inkMkLst>
            <pc:docMk/>
            <pc:sldMk cId="2792179666" sldId="1915"/>
            <ac:inkMk id="463" creationId="{57BFCCEE-FE33-4454-A614-1A214667EE95}"/>
          </ac:inkMkLst>
        </pc:inkChg>
        <pc:inkChg chg="add mod">
          <ac:chgData name="Sherif Khattab" userId="c83b1e15-36f3-4f46-aceb-05aac24c545e" providerId="ADAL" clId="{765E29AF-DB58-4025-A9E7-1BD6AAD1841B}" dt="2021-02-15T07:09:17.436" v="2817"/>
          <ac:inkMkLst>
            <pc:docMk/>
            <pc:sldMk cId="2792179666" sldId="1915"/>
            <ac:inkMk id="480" creationId="{0F245418-0149-4B1B-9B05-D982E40C807D}"/>
          </ac:inkMkLst>
        </pc:inkChg>
        <pc:inkChg chg="add mod">
          <ac:chgData name="Sherif Khattab" userId="c83b1e15-36f3-4f46-aceb-05aac24c545e" providerId="ADAL" clId="{765E29AF-DB58-4025-A9E7-1BD6AAD1841B}" dt="2021-02-15T07:09:17.436" v="2817"/>
          <ac:inkMkLst>
            <pc:docMk/>
            <pc:sldMk cId="2792179666" sldId="1915"/>
            <ac:inkMk id="481" creationId="{D679BA21-572A-4AD5-B2E5-2CDCD98B8737}"/>
          </ac:inkMkLst>
        </pc:inkChg>
        <pc:inkChg chg="add mod">
          <ac:chgData name="Sherif Khattab" userId="c83b1e15-36f3-4f46-aceb-05aac24c545e" providerId="ADAL" clId="{765E29AF-DB58-4025-A9E7-1BD6AAD1841B}" dt="2021-02-15T07:09:23.013" v="2824"/>
          <ac:inkMkLst>
            <pc:docMk/>
            <pc:sldMk cId="2792179666" sldId="1915"/>
            <ac:inkMk id="483" creationId="{77200EBA-ACD3-42B6-AC95-C3EF2B4000C8}"/>
          </ac:inkMkLst>
        </pc:inkChg>
        <pc:inkChg chg="add mod">
          <ac:chgData name="Sherif Khattab" userId="c83b1e15-36f3-4f46-aceb-05aac24c545e" providerId="ADAL" clId="{765E29AF-DB58-4025-A9E7-1BD6AAD1841B}" dt="2021-02-15T07:09:23.013" v="2824"/>
          <ac:inkMkLst>
            <pc:docMk/>
            <pc:sldMk cId="2792179666" sldId="1915"/>
            <ac:inkMk id="484" creationId="{ADA5EC2C-6F8B-4855-BB13-60985ECFAE57}"/>
          </ac:inkMkLst>
        </pc:inkChg>
        <pc:inkChg chg="add mod">
          <ac:chgData name="Sherif Khattab" userId="c83b1e15-36f3-4f46-aceb-05aac24c545e" providerId="ADAL" clId="{765E29AF-DB58-4025-A9E7-1BD6AAD1841B}" dt="2021-02-15T07:09:23.013" v="2824"/>
          <ac:inkMkLst>
            <pc:docMk/>
            <pc:sldMk cId="2792179666" sldId="1915"/>
            <ac:inkMk id="485" creationId="{0666F594-DC03-4CF2-917B-7CEA0CCF0C43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7:09:44.225" v="2834"/>
        <pc:sldMkLst>
          <pc:docMk/>
          <pc:sldMk cId="813647196" sldId="1916"/>
        </pc:sldMkLst>
        <pc:grpChg chg="mod">
          <ac:chgData name="Sherif Khattab" userId="c83b1e15-36f3-4f46-aceb-05aac24c545e" providerId="ADAL" clId="{765E29AF-DB58-4025-A9E7-1BD6AAD1841B}" dt="2021-02-15T07:09:40.794" v="2831"/>
          <ac:grpSpMkLst>
            <pc:docMk/>
            <pc:sldMk cId="813647196" sldId="1916"/>
            <ac:grpSpMk id="462" creationId="{286373CD-8F18-4F7C-AF6D-93450D667AB1}"/>
          </ac:grpSpMkLst>
        </pc:grpChg>
        <pc:grpChg chg="mod">
          <ac:chgData name="Sherif Khattab" userId="c83b1e15-36f3-4f46-aceb-05aac24c545e" providerId="ADAL" clId="{765E29AF-DB58-4025-A9E7-1BD6AAD1841B}" dt="2021-02-15T07:09:44.225" v="2834"/>
          <ac:grpSpMkLst>
            <pc:docMk/>
            <pc:sldMk cId="813647196" sldId="1916"/>
            <ac:grpSpMk id="482" creationId="{AB6CDDF0-36C8-43C6-8E59-764D9CDD9492}"/>
          </ac:grpSpMkLst>
        </pc:grpChg>
        <pc:inkChg chg="add">
          <ac:chgData name="Sherif Khattab" userId="c83b1e15-36f3-4f46-aceb-05aac24c545e" providerId="ADAL" clId="{765E29AF-DB58-4025-A9E7-1BD6AAD1841B}" dt="2021-02-15T07:09:34.185" v="2827" actId="9405"/>
          <ac:inkMkLst>
            <pc:docMk/>
            <pc:sldMk cId="813647196" sldId="1916"/>
            <ac:inkMk id="57" creationId="{0D95E524-676E-48C8-9D0A-F079348B2705}"/>
          </ac:inkMkLst>
        </pc:inkChg>
        <pc:inkChg chg="del">
          <ac:chgData name="Sherif Khattab" userId="c83b1e15-36f3-4f46-aceb-05aac24c545e" providerId="ADAL" clId="{765E29AF-DB58-4025-A9E7-1BD6AAD1841B}" dt="2021-02-15T07:09:30.465" v="2826" actId="478"/>
          <ac:inkMkLst>
            <pc:docMk/>
            <pc:sldMk cId="813647196" sldId="1916"/>
            <ac:inkMk id="448" creationId="{50AB7EF8-F69F-4B6C-ABD6-2273BE66F34D}"/>
          </ac:inkMkLst>
        </pc:inkChg>
        <pc:inkChg chg="mod">
          <ac:chgData name="Sherif Khattab" userId="c83b1e15-36f3-4f46-aceb-05aac24c545e" providerId="ADAL" clId="{765E29AF-DB58-4025-A9E7-1BD6AAD1841B}" dt="2021-02-15T07:09:44.225" v="2834"/>
          <ac:inkMkLst>
            <pc:docMk/>
            <pc:sldMk cId="813647196" sldId="1916"/>
            <ac:inkMk id="449" creationId="{B92A1DB1-35BE-4126-8A8D-F71896E4F156}"/>
          </ac:inkMkLst>
        </pc:inkChg>
        <pc:inkChg chg="mod">
          <ac:chgData name="Sherif Khattab" userId="c83b1e15-36f3-4f46-aceb-05aac24c545e" providerId="ADAL" clId="{765E29AF-DB58-4025-A9E7-1BD6AAD1841B}" dt="2021-02-15T07:09:44.225" v="2834"/>
          <ac:inkMkLst>
            <pc:docMk/>
            <pc:sldMk cId="813647196" sldId="1916"/>
            <ac:inkMk id="450" creationId="{1F3162C7-09AC-447B-8706-682FDDF2DA65}"/>
          </ac:inkMkLst>
        </pc:inkChg>
        <pc:inkChg chg="add mod">
          <ac:chgData name="Sherif Khattab" userId="c83b1e15-36f3-4f46-aceb-05aac24c545e" providerId="ADAL" clId="{765E29AF-DB58-4025-A9E7-1BD6AAD1841B}" dt="2021-02-15T07:09:40.794" v="2831"/>
          <ac:inkMkLst>
            <pc:docMk/>
            <pc:sldMk cId="813647196" sldId="1916"/>
            <ac:inkMk id="451" creationId="{7C3959ED-04CF-466A-A899-469591A1BF1D}"/>
          </ac:inkMkLst>
        </pc:inkChg>
        <pc:inkChg chg="add mod">
          <ac:chgData name="Sherif Khattab" userId="c83b1e15-36f3-4f46-aceb-05aac24c545e" providerId="ADAL" clId="{765E29AF-DB58-4025-A9E7-1BD6AAD1841B}" dt="2021-02-15T07:09:40.794" v="2831"/>
          <ac:inkMkLst>
            <pc:docMk/>
            <pc:sldMk cId="813647196" sldId="1916"/>
            <ac:inkMk id="454" creationId="{A8D14ECC-5C36-4A72-9197-EAA1873A8CA6}"/>
          </ac:inkMkLst>
        </pc:inkChg>
        <pc:inkChg chg="add mod">
          <ac:chgData name="Sherif Khattab" userId="c83b1e15-36f3-4f46-aceb-05aac24c545e" providerId="ADAL" clId="{765E29AF-DB58-4025-A9E7-1BD6AAD1841B}" dt="2021-02-15T07:09:40.794" v="2831"/>
          <ac:inkMkLst>
            <pc:docMk/>
            <pc:sldMk cId="813647196" sldId="1916"/>
            <ac:inkMk id="455" creationId="{2B6556A0-C715-4707-A835-806640DF439F}"/>
          </ac:inkMkLst>
        </pc:inkChg>
        <pc:inkChg chg="mod">
          <ac:chgData name="Sherif Khattab" userId="c83b1e15-36f3-4f46-aceb-05aac24c545e" providerId="ADAL" clId="{765E29AF-DB58-4025-A9E7-1BD6AAD1841B}" dt="2021-02-15T07:09:44.225" v="2834"/>
          <ac:inkMkLst>
            <pc:docMk/>
            <pc:sldMk cId="813647196" sldId="1916"/>
            <ac:inkMk id="460" creationId="{1A7D01F5-BEE9-4B32-BA83-16BD5710F106}"/>
          </ac:inkMkLst>
        </pc:inkChg>
        <pc:inkChg chg="del mod">
          <ac:chgData name="Sherif Khattab" userId="c83b1e15-36f3-4f46-aceb-05aac24c545e" providerId="ADAL" clId="{765E29AF-DB58-4025-A9E7-1BD6AAD1841B}" dt="2021-02-15T07:09:43.883" v="2833"/>
          <ac:inkMkLst>
            <pc:docMk/>
            <pc:sldMk cId="813647196" sldId="1916"/>
            <ac:inkMk id="463" creationId="{57BFCCEE-FE33-4454-A614-1A214667EE95}"/>
          </ac:inkMkLst>
        </pc:inkChg>
        <pc:inkChg chg="del mod">
          <ac:chgData name="Sherif Khattab" userId="c83b1e15-36f3-4f46-aceb-05aac24c545e" providerId="ADAL" clId="{765E29AF-DB58-4025-A9E7-1BD6AAD1841B}" dt="2021-02-15T07:09:44.225" v="2834"/>
          <ac:inkMkLst>
            <pc:docMk/>
            <pc:sldMk cId="813647196" sldId="1916"/>
            <ac:inkMk id="480" creationId="{0F245418-0149-4B1B-9B05-D982E40C807D}"/>
          </ac:inkMkLst>
        </pc:inkChg>
        <pc:inkChg chg="del">
          <ac:chgData name="Sherif Khattab" userId="c83b1e15-36f3-4f46-aceb-05aac24c545e" providerId="ADAL" clId="{765E29AF-DB58-4025-A9E7-1BD6AAD1841B}" dt="2021-02-15T07:09:42.570" v="2832"/>
          <ac:inkMkLst>
            <pc:docMk/>
            <pc:sldMk cId="813647196" sldId="1916"/>
            <ac:inkMk id="481" creationId="{D679BA21-572A-4AD5-B2E5-2CDCD98B8737}"/>
          </ac:inkMkLst>
        </pc:inkChg>
      </pc:sldChg>
      <pc:sldChg chg="addSp delSp add mod">
        <pc:chgData name="Sherif Khattab" userId="c83b1e15-36f3-4f46-aceb-05aac24c545e" providerId="ADAL" clId="{765E29AF-DB58-4025-A9E7-1BD6AAD1841B}" dt="2021-02-15T07:09:57.553" v="2837" actId="9405"/>
        <pc:sldMkLst>
          <pc:docMk/>
          <pc:sldMk cId="1598194465" sldId="1917"/>
        </pc:sldMkLst>
        <pc:inkChg chg="del">
          <ac:chgData name="Sherif Khattab" userId="c83b1e15-36f3-4f46-aceb-05aac24c545e" providerId="ADAL" clId="{765E29AF-DB58-4025-A9E7-1BD6AAD1841B}" dt="2021-02-15T07:09:54.765" v="2836" actId="478"/>
          <ac:inkMkLst>
            <pc:docMk/>
            <pc:sldMk cId="1598194465" sldId="1917"/>
            <ac:inkMk id="57" creationId="{0D95E524-676E-48C8-9D0A-F079348B2705}"/>
          </ac:inkMkLst>
        </pc:inkChg>
        <pc:inkChg chg="add">
          <ac:chgData name="Sherif Khattab" userId="c83b1e15-36f3-4f46-aceb-05aac24c545e" providerId="ADAL" clId="{765E29AF-DB58-4025-A9E7-1BD6AAD1841B}" dt="2021-02-15T07:09:57.553" v="2837" actId="9405"/>
          <ac:inkMkLst>
            <pc:docMk/>
            <pc:sldMk cId="1598194465" sldId="1917"/>
            <ac:inkMk id="448" creationId="{85B9469D-4D3A-45BD-9E50-C416B419ECB3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7:11:12.184" v="2854"/>
        <pc:sldMkLst>
          <pc:docMk/>
          <pc:sldMk cId="2129237205" sldId="1918"/>
        </pc:sldMkLst>
        <pc:grpChg chg="mod">
          <ac:chgData name="Sherif Khattab" userId="c83b1e15-36f3-4f46-aceb-05aac24c545e" providerId="ADAL" clId="{765E29AF-DB58-4025-A9E7-1BD6AAD1841B}" dt="2021-02-15T07:11:12.184" v="2854"/>
          <ac:grpSpMkLst>
            <pc:docMk/>
            <pc:sldMk cId="2129237205" sldId="1918"/>
            <ac:grpSpMk id="67" creationId="{9F7BA90E-7ABB-4B72-B52F-3800AD33B1D4}"/>
          </ac:grpSpMkLst>
        </pc:grpChg>
        <pc:grpChg chg="del mod">
          <ac:chgData name="Sherif Khattab" userId="c83b1e15-36f3-4f46-aceb-05aac24c545e" providerId="ADAL" clId="{765E29AF-DB58-4025-A9E7-1BD6AAD1841B}" dt="2021-02-15T07:10:59.320" v="2842"/>
          <ac:grpSpMkLst>
            <pc:docMk/>
            <pc:sldMk cId="2129237205" sldId="1918"/>
            <ac:grpSpMk id="482" creationId="{AB6CDDF0-36C8-43C6-8E59-764D9CDD9492}"/>
          </ac:grpSpMkLst>
        </pc:grpChg>
        <pc:grpChg chg="del mod">
          <ac:chgData name="Sherif Khattab" userId="c83b1e15-36f3-4f46-aceb-05aac24c545e" providerId="ADAL" clId="{765E29AF-DB58-4025-A9E7-1BD6AAD1841B}" dt="2021-02-15T07:11:08.257" v="2849"/>
          <ac:grpSpMkLst>
            <pc:docMk/>
            <pc:sldMk cId="2129237205" sldId="1918"/>
            <ac:grpSpMk id="486" creationId="{AADA4718-558F-48DB-8F3B-555DF4AD84B1}"/>
          </ac:grpSpMkLst>
        </pc:grpChg>
        <pc:grpChg chg="mod">
          <ac:chgData name="Sherif Khattab" userId="c83b1e15-36f3-4f46-aceb-05aac24c545e" providerId="ADAL" clId="{765E29AF-DB58-4025-A9E7-1BD6AAD1841B}" dt="2021-02-15T07:11:03.339" v="2847"/>
          <ac:grpSpMkLst>
            <pc:docMk/>
            <pc:sldMk cId="2129237205" sldId="1918"/>
            <ac:grpSpMk id="487" creationId="{399A413E-688D-4E5A-BDC7-1D5A37CCE459}"/>
          </ac:grpSpMkLst>
        </pc:grpChg>
        <pc:inkChg chg="add">
          <ac:chgData name="Sherif Khattab" userId="c83b1e15-36f3-4f46-aceb-05aac24c545e" providerId="ADAL" clId="{765E29AF-DB58-4025-A9E7-1BD6AAD1841B}" dt="2021-02-15T07:10:54.614" v="2840" actId="9405"/>
          <ac:inkMkLst>
            <pc:docMk/>
            <pc:sldMk cId="2129237205" sldId="1918"/>
            <ac:inkMk id="57" creationId="{6862B39A-5B5D-4A2D-9C09-B18FBC38625C}"/>
          </ac:inkMkLst>
        </pc:inkChg>
        <pc:inkChg chg="add mod">
          <ac:chgData name="Sherif Khattab" userId="c83b1e15-36f3-4f46-aceb-05aac24c545e" providerId="ADAL" clId="{765E29AF-DB58-4025-A9E7-1BD6AAD1841B}" dt="2021-02-15T07:11:12.184" v="2854"/>
          <ac:inkMkLst>
            <pc:docMk/>
            <pc:sldMk cId="2129237205" sldId="1918"/>
            <ac:inkMk id="64" creationId="{7DF581F1-C7F7-4501-BCD8-DCEFA7BEC4D2}"/>
          </ac:inkMkLst>
        </pc:inkChg>
        <pc:inkChg chg="add mod">
          <ac:chgData name="Sherif Khattab" userId="c83b1e15-36f3-4f46-aceb-05aac24c545e" providerId="ADAL" clId="{765E29AF-DB58-4025-A9E7-1BD6AAD1841B}" dt="2021-02-15T07:11:12.184" v="2854"/>
          <ac:inkMkLst>
            <pc:docMk/>
            <pc:sldMk cId="2129237205" sldId="1918"/>
            <ac:inkMk id="65" creationId="{34C2F990-57B2-47C5-82E0-3E2097F289E8}"/>
          </ac:inkMkLst>
        </pc:inkChg>
        <pc:inkChg chg="del">
          <ac:chgData name="Sherif Khattab" userId="c83b1e15-36f3-4f46-aceb-05aac24c545e" providerId="ADAL" clId="{765E29AF-DB58-4025-A9E7-1BD6AAD1841B}" dt="2021-02-15T07:10:51.227" v="2839" actId="478"/>
          <ac:inkMkLst>
            <pc:docMk/>
            <pc:sldMk cId="2129237205" sldId="1918"/>
            <ac:inkMk id="448" creationId="{85B9469D-4D3A-45BD-9E50-C416B419ECB3}"/>
          </ac:inkMkLst>
        </pc:inkChg>
        <pc:inkChg chg="del mod">
          <ac:chgData name="Sherif Khattab" userId="c83b1e15-36f3-4f46-aceb-05aac24c545e" providerId="ADAL" clId="{765E29AF-DB58-4025-A9E7-1BD6AAD1841B}" dt="2021-02-15T07:10:59.666" v="2843"/>
          <ac:inkMkLst>
            <pc:docMk/>
            <pc:sldMk cId="2129237205" sldId="1918"/>
            <ac:inkMk id="449" creationId="{B92A1DB1-35BE-4126-8A8D-F71896E4F156}"/>
          </ac:inkMkLst>
        </pc:inkChg>
        <pc:inkChg chg="del mod">
          <ac:chgData name="Sherif Khattab" userId="c83b1e15-36f3-4f46-aceb-05aac24c545e" providerId="ADAL" clId="{765E29AF-DB58-4025-A9E7-1BD6AAD1841B}" dt="2021-02-15T07:10:59.320" v="2842"/>
          <ac:inkMkLst>
            <pc:docMk/>
            <pc:sldMk cId="2129237205" sldId="1918"/>
            <ac:inkMk id="450" creationId="{1F3162C7-09AC-447B-8706-682FDDF2DA65}"/>
          </ac:inkMkLst>
        </pc:inkChg>
        <pc:inkChg chg="del">
          <ac:chgData name="Sherif Khattab" userId="c83b1e15-36f3-4f46-aceb-05aac24c545e" providerId="ADAL" clId="{765E29AF-DB58-4025-A9E7-1BD6AAD1841B}" dt="2021-02-15T07:10:58.958" v="2841"/>
          <ac:inkMkLst>
            <pc:docMk/>
            <pc:sldMk cId="2129237205" sldId="1918"/>
            <ac:inkMk id="460" creationId="{1A7D01F5-BEE9-4B32-BA83-16BD5710F106}"/>
          </ac:inkMkLst>
        </pc:inkChg>
        <pc:inkChg chg="add mod">
          <ac:chgData name="Sherif Khattab" userId="c83b1e15-36f3-4f46-aceb-05aac24c545e" providerId="ADAL" clId="{765E29AF-DB58-4025-A9E7-1BD6AAD1841B}" dt="2021-02-15T07:11:03.339" v="2847"/>
          <ac:inkMkLst>
            <pc:docMk/>
            <pc:sldMk cId="2129237205" sldId="1918"/>
            <ac:inkMk id="463" creationId="{D75FBD59-8484-4772-BB2C-5E3F11188DAB}"/>
          </ac:inkMkLst>
        </pc:inkChg>
        <pc:inkChg chg="add mod">
          <ac:chgData name="Sherif Khattab" userId="c83b1e15-36f3-4f46-aceb-05aac24c545e" providerId="ADAL" clId="{765E29AF-DB58-4025-A9E7-1BD6AAD1841B}" dt="2021-02-15T07:11:03.339" v="2847"/>
          <ac:inkMkLst>
            <pc:docMk/>
            <pc:sldMk cId="2129237205" sldId="1918"/>
            <ac:inkMk id="480" creationId="{1463570F-16F6-48FC-88E8-A91F4B552F15}"/>
          </ac:inkMkLst>
        </pc:inkChg>
        <pc:inkChg chg="add mod">
          <ac:chgData name="Sherif Khattab" userId="c83b1e15-36f3-4f46-aceb-05aac24c545e" providerId="ADAL" clId="{765E29AF-DB58-4025-A9E7-1BD6AAD1841B}" dt="2021-02-15T07:11:03.339" v="2847"/>
          <ac:inkMkLst>
            <pc:docMk/>
            <pc:sldMk cId="2129237205" sldId="1918"/>
            <ac:inkMk id="481" creationId="{346CD440-355C-4358-A5C5-5314CB45B2D4}"/>
          </ac:inkMkLst>
        </pc:inkChg>
        <pc:inkChg chg="del">
          <ac:chgData name="Sherif Khattab" userId="c83b1e15-36f3-4f46-aceb-05aac24c545e" providerId="ADAL" clId="{765E29AF-DB58-4025-A9E7-1BD6AAD1841B}" dt="2021-02-15T07:11:07.893" v="2848"/>
          <ac:inkMkLst>
            <pc:docMk/>
            <pc:sldMk cId="2129237205" sldId="1918"/>
            <ac:inkMk id="483" creationId="{77200EBA-ACD3-42B6-AC95-C3EF2B4000C8}"/>
          </ac:inkMkLst>
        </pc:inkChg>
        <pc:inkChg chg="del mod">
          <ac:chgData name="Sherif Khattab" userId="c83b1e15-36f3-4f46-aceb-05aac24c545e" providerId="ADAL" clId="{765E29AF-DB58-4025-A9E7-1BD6AAD1841B}" dt="2021-02-15T07:11:08.257" v="2849"/>
          <ac:inkMkLst>
            <pc:docMk/>
            <pc:sldMk cId="2129237205" sldId="1918"/>
            <ac:inkMk id="484" creationId="{ADA5EC2C-6F8B-4855-BB13-60985ECFAE57}"/>
          </ac:inkMkLst>
        </pc:inkChg>
        <pc:inkChg chg="del mod">
          <ac:chgData name="Sherif Khattab" userId="c83b1e15-36f3-4f46-aceb-05aac24c545e" providerId="ADAL" clId="{765E29AF-DB58-4025-A9E7-1BD6AAD1841B}" dt="2021-02-15T07:11:08.755" v="2850"/>
          <ac:inkMkLst>
            <pc:docMk/>
            <pc:sldMk cId="2129237205" sldId="1918"/>
            <ac:inkMk id="485" creationId="{0666F594-DC03-4CF2-917B-7CEA0CCF0C43}"/>
          </ac:inkMkLst>
        </pc:inkChg>
        <pc:inkChg chg="add">
          <ac:chgData name="Sherif Khattab" userId="c83b1e15-36f3-4f46-aceb-05aac24c545e" providerId="ADAL" clId="{765E29AF-DB58-4025-A9E7-1BD6AAD1841B}" dt="2021-02-15T07:11:10.738" v="2851" actId="9405"/>
          <ac:inkMkLst>
            <pc:docMk/>
            <pc:sldMk cId="2129237205" sldId="1918"/>
            <ac:inkMk id="488" creationId="{65E75440-9D8A-4537-980B-F0C894416C90}"/>
          </ac:inkMkLst>
        </pc:inkChg>
      </pc:sldChg>
      <pc:sldChg chg="addSp delSp add mod">
        <pc:chgData name="Sherif Khattab" userId="c83b1e15-36f3-4f46-aceb-05aac24c545e" providerId="ADAL" clId="{765E29AF-DB58-4025-A9E7-1BD6AAD1841B}" dt="2021-02-15T07:11:33.319" v="2859" actId="9405"/>
        <pc:sldMkLst>
          <pc:docMk/>
          <pc:sldMk cId="1931340789" sldId="1919"/>
        </pc:sldMkLst>
        <pc:inkChg chg="del">
          <ac:chgData name="Sherif Khattab" userId="c83b1e15-36f3-4f46-aceb-05aac24c545e" providerId="ADAL" clId="{765E29AF-DB58-4025-A9E7-1BD6AAD1841B}" dt="2021-02-15T07:11:29.859" v="2858" actId="478"/>
          <ac:inkMkLst>
            <pc:docMk/>
            <pc:sldMk cId="1931340789" sldId="1919"/>
            <ac:inkMk id="57" creationId="{6862B39A-5B5D-4A2D-9C09-B18FBC38625C}"/>
          </ac:inkMkLst>
        </pc:inkChg>
        <pc:inkChg chg="add del">
          <ac:chgData name="Sherif Khattab" userId="c83b1e15-36f3-4f46-aceb-05aac24c545e" providerId="ADAL" clId="{765E29AF-DB58-4025-A9E7-1BD6AAD1841B}" dt="2021-02-15T07:11:28.430" v="2857" actId="9405"/>
          <ac:inkMkLst>
            <pc:docMk/>
            <pc:sldMk cId="1931340789" sldId="1919"/>
            <ac:inkMk id="448" creationId="{268A60F9-B56E-47F7-A0C6-90D1AD47689E}"/>
          </ac:inkMkLst>
        </pc:inkChg>
        <pc:inkChg chg="add">
          <ac:chgData name="Sherif Khattab" userId="c83b1e15-36f3-4f46-aceb-05aac24c545e" providerId="ADAL" clId="{765E29AF-DB58-4025-A9E7-1BD6AAD1841B}" dt="2021-02-15T07:11:33.319" v="2859" actId="9405"/>
          <ac:inkMkLst>
            <pc:docMk/>
            <pc:sldMk cId="1931340789" sldId="1919"/>
            <ac:inkMk id="449" creationId="{EF55DC9A-6FA3-40BA-8B3F-DAB774497B59}"/>
          </ac:inkMkLst>
        </pc:inkChg>
      </pc:sldChg>
      <pc:sldChg chg="addSp delSp add mod">
        <pc:chgData name="Sherif Khattab" userId="c83b1e15-36f3-4f46-aceb-05aac24c545e" providerId="ADAL" clId="{765E29AF-DB58-4025-A9E7-1BD6AAD1841B}" dt="2021-02-15T07:11:57.671" v="2868" actId="9405"/>
        <pc:sldMkLst>
          <pc:docMk/>
          <pc:sldMk cId="3016461558" sldId="1920"/>
        </pc:sldMkLst>
        <pc:inkChg chg="add del">
          <ac:chgData name="Sherif Khattab" userId="c83b1e15-36f3-4f46-aceb-05aac24c545e" providerId="ADAL" clId="{765E29AF-DB58-4025-A9E7-1BD6AAD1841B}" dt="2021-02-15T07:11:54.889" v="2867" actId="478"/>
          <ac:inkMkLst>
            <pc:docMk/>
            <pc:sldMk cId="3016461558" sldId="1920"/>
            <ac:inkMk id="57" creationId="{B9B41D37-1041-47A4-AC81-003EBF9A8A4B}"/>
          </ac:inkMkLst>
        </pc:inkChg>
        <pc:inkChg chg="add del">
          <ac:chgData name="Sherif Khattab" userId="c83b1e15-36f3-4f46-aceb-05aac24c545e" providerId="ADAL" clId="{765E29AF-DB58-4025-A9E7-1BD6AAD1841B}" dt="2021-02-15T07:11:53.398" v="2866" actId="478"/>
          <ac:inkMkLst>
            <pc:docMk/>
            <pc:sldMk cId="3016461558" sldId="1920"/>
            <ac:inkMk id="448" creationId="{D70FADF4-7C96-44FB-A51C-4BE11E7360C4}"/>
          </ac:inkMkLst>
        </pc:inkChg>
        <pc:inkChg chg="del">
          <ac:chgData name="Sherif Khattab" userId="c83b1e15-36f3-4f46-aceb-05aac24c545e" providerId="ADAL" clId="{765E29AF-DB58-4025-A9E7-1BD6AAD1841B}" dt="2021-02-15T07:11:49.988" v="2864" actId="478"/>
          <ac:inkMkLst>
            <pc:docMk/>
            <pc:sldMk cId="3016461558" sldId="1920"/>
            <ac:inkMk id="449" creationId="{EF55DC9A-6FA3-40BA-8B3F-DAB774497B59}"/>
          </ac:inkMkLst>
        </pc:inkChg>
        <pc:inkChg chg="add del">
          <ac:chgData name="Sherif Khattab" userId="c83b1e15-36f3-4f46-aceb-05aac24c545e" providerId="ADAL" clId="{765E29AF-DB58-4025-A9E7-1BD6AAD1841B}" dt="2021-02-15T07:11:52.278" v="2865" actId="478"/>
          <ac:inkMkLst>
            <pc:docMk/>
            <pc:sldMk cId="3016461558" sldId="1920"/>
            <ac:inkMk id="450" creationId="{A3D6C50B-28AA-4EC7-87E9-139721B23214}"/>
          </ac:inkMkLst>
        </pc:inkChg>
        <pc:inkChg chg="add">
          <ac:chgData name="Sherif Khattab" userId="c83b1e15-36f3-4f46-aceb-05aac24c545e" providerId="ADAL" clId="{765E29AF-DB58-4025-A9E7-1BD6AAD1841B}" dt="2021-02-15T07:11:57.671" v="2868" actId="9405"/>
          <ac:inkMkLst>
            <pc:docMk/>
            <pc:sldMk cId="3016461558" sldId="1920"/>
            <ac:inkMk id="460" creationId="{54BFBAE2-8104-49AB-B1AF-2C3200C47F27}"/>
          </ac:inkMkLst>
        </pc:inkChg>
      </pc:sldChg>
      <pc:sldChg chg="add">
        <pc:chgData name="Sherif Khattab" userId="c83b1e15-36f3-4f46-aceb-05aac24c545e" providerId="ADAL" clId="{765E29AF-DB58-4025-A9E7-1BD6AAD1841B}" dt="2021-02-15T07:18:09.476" v="2968"/>
        <pc:sldMkLst>
          <pc:docMk/>
          <pc:sldMk cId="583811832" sldId="1921"/>
        </pc:sldMkLst>
      </pc:sldChg>
      <pc:sldChg chg="add">
        <pc:chgData name="Sherif Khattab" userId="c83b1e15-36f3-4f46-aceb-05aac24c545e" providerId="ADAL" clId="{765E29AF-DB58-4025-A9E7-1BD6AAD1841B}" dt="2021-02-15T07:18:09.476" v="2968"/>
        <pc:sldMkLst>
          <pc:docMk/>
          <pc:sldMk cId="361484665" sldId="1922"/>
        </pc:sldMkLst>
      </pc:sldChg>
      <pc:sldChg chg="add">
        <pc:chgData name="Sherif Khattab" userId="c83b1e15-36f3-4f46-aceb-05aac24c545e" providerId="ADAL" clId="{765E29AF-DB58-4025-A9E7-1BD6AAD1841B}" dt="2021-02-15T07:18:09.476" v="2968"/>
        <pc:sldMkLst>
          <pc:docMk/>
          <pc:sldMk cId="2305462513" sldId="1923"/>
        </pc:sldMkLst>
      </pc:sldChg>
    </pc:docChg>
  </pc:docChgLst>
  <pc:docChgLst>
    <pc:chgData name="Khattab, Sherif" userId="c83b1e15-36f3-4f46-aceb-05aac24c545e" providerId="ADAL" clId="{AE7DD75C-C31F-684C-A328-CA74ECD6330A}"/>
    <pc:docChg chg="undo custSel addSld delSld modSld">
      <pc:chgData name="Khattab, Sherif" userId="c83b1e15-36f3-4f46-aceb-05aac24c545e" providerId="ADAL" clId="{AE7DD75C-C31F-684C-A328-CA74ECD6330A}" dt="2021-03-10T14:15:02.900" v="280"/>
      <pc:docMkLst>
        <pc:docMk/>
      </pc:docMkLst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1068578012" sldId="258"/>
        </pc:sldMkLst>
      </pc:sldChg>
      <pc:sldChg chg="modSp add mod">
        <pc:chgData name="Khattab, Sherif" userId="c83b1e15-36f3-4f46-aceb-05aac24c545e" providerId="ADAL" clId="{AE7DD75C-C31F-684C-A328-CA74ECD6330A}" dt="2021-03-10T14:02:42.260" v="41" actId="122"/>
        <pc:sldMkLst>
          <pc:docMk/>
          <pc:sldMk cId="3349301207" sldId="258"/>
        </pc:sldMkLst>
        <pc:spChg chg="mod">
          <ac:chgData name="Khattab, Sherif" userId="c83b1e15-36f3-4f46-aceb-05aac24c545e" providerId="ADAL" clId="{AE7DD75C-C31F-684C-A328-CA74ECD6330A}" dt="2021-03-10T14:02:42.260" v="41" actId="122"/>
          <ac:spMkLst>
            <pc:docMk/>
            <pc:sldMk cId="3349301207" sldId="258"/>
            <ac:spMk id="43" creationId="{00000000-0000-0000-0000-000000000000}"/>
          </ac:spMkLst>
        </pc:spChg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749778597" sldId="259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1578857801" sldId="259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261113072" sldId="260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1803699817" sldId="260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776984644" sldId="261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1233105404" sldId="261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3008447587" sldId="262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3135377471" sldId="262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3111850741" sldId="263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3555943597" sldId="263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1102186821" sldId="264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2781716069" sldId="264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1919127577" sldId="265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2576379693" sldId="265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3617672674" sldId="266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4071823284" sldId="266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882524191" sldId="267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1055261078" sldId="267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2811552222" sldId="268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3701406084" sldId="268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641991849" sldId="269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1047516844" sldId="269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1497601909" sldId="270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2476061750" sldId="270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2246836476" sldId="271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2557790902" sldId="271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1118543134" sldId="272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2300802790" sldId="272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2691998312" sldId="273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2772511961" sldId="273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1690737872" sldId="274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2133318755" sldId="274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2311520778" sldId="275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3417456909" sldId="275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233655457" sldId="276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3772552625" sldId="276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2333832143" sldId="277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3053995854" sldId="277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1021411538" sldId="278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1811935394" sldId="278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2527151516" sldId="279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4282602578" sldId="279"/>
        </pc:sldMkLst>
      </pc:sldChg>
      <pc:sldChg chg="del">
        <pc:chgData name="Khattab, Sherif" userId="c83b1e15-36f3-4f46-aceb-05aac24c545e" providerId="ADAL" clId="{AE7DD75C-C31F-684C-A328-CA74ECD6330A}" dt="2021-03-10T14:00:53.986" v="29" actId="2696"/>
        <pc:sldMkLst>
          <pc:docMk/>
          <pc:sldMk cId="1118126329" sldId="280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1162612646" sldId="280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2064182818" sldId="280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1176984094" sldId="281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1602006805" sldId="281"/>
        </pc:sldMkLst>
      </pc:sldChg>
      <pc:sldChg chg="del">
        <pc:chgData name="Khattab, Sherif" userId="c83b1e15-36f3-4f46-aceb-05aac24c545e" providerId="ADAL" clId="{AE7DD75C-C31F-684C-A328-CA74ECD6330A}" dt="2021-03-10T14:00:53.986" v="29" actId="2696"/>
        <pc:sldMkLst>
          <pc:docMk/>
          <pc:sldMk cId="3989359202" sldId="281"/>
        </pc:sldMkLst>
      </pc:sldChg>
      <pc:sldChg chg="del">
        <pc:chgData name="Khattab, Sherif" userId="c83b1e15-36f3-4f46-aceb-05aac24c545e" providerId="ADAL" clId="{AE7DD75C-C31F-684C-A328-CA74ECD6330A}" dt="2021-03-10T14:00:53.986" v="29" actId="2696"/>
        <pc:sldMkLst>
          <pc:docMk/>
          <pc:sldMk cId="403657541" sldId="282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1594253927" sldId="282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2660234191" sldId="282"/>
        </pc:sldMkLst>
      </pc:sldChg>
      <pc:sldChg chg="del">
        <pc:chgData name="Khattab, Sherif" userId="c83b1e15-36f3-4f46-aceb-05aac24c545e" providerId="ADAL" clId="{AE7DD75C-C31F-684C-A328-CA74ECD6330A}" dt="2021-03-10T14:00:53.986" v="29" actId="2696"/>
        <pc:sldMkLst>
          <pc:docMk/>
          <pc:sldMk cId="407258789" sldId="283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1381012079" sldId="283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3287119407" sldId="283"/>
        </pc:sldMkLst>
      </pc:sldChg>
      <pc:sldChg chg="del">
        <pc:chgData name="Khattab, Sherif" userId="c83b1e15-36f3-4f46-aceb-05aac24c545e" providerId="ADAL" clId="{AE7DD75C-C31F-684C-A328-CA74ECD6330A}" dt="2021-03-10T14:00:53.986" v="29" actId="2696"/>
        <pc:sldMkLst>
          <pc:docMk/>
          <pc:sldMk cId="1731190512" sldId="284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1891873000" sldId="284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1894116939" sldId="284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2533271441" sldId="285"/>
        </pc:sldMkLst>
      </pc:sldChg>
      <pc:sldChg chg="del">
        <pc:chgData name="Khattab, Sherif" userId="c83b1e15-36f3-4f46-aceb-05aac24c545e" providerId="ADAL" clId="{AE7DD75C-C31F-684C-A328-CA74ECD6330A}" dt="2021-03-10T14:00:53.986" v="29" actId="2696"/>
        <pc:sldMkLst>
          <pc:docMk/>
          <pc:sldMk cId="2549475221" sldId="285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3005182169" sldId="285"/>
        </pc:sldMkLst>
      </pc:sldChg>
      <pc:sldChg chg="del">
        <pc:chgData name="Khattab, Sherif" userId="c83b1e15-36f3-4f46-aceb-05aac24c545e" providerId="ADAL" clId="{AE7DD75C-C31F-684C-A328-CA74ECD6330A}" dt="2021-03-10T14:00:53.986" v="29" actId="2696"/>
        <pc:sldMkLst>
          <pc:docMk/>
          <pc:sldMk cId="1304881813" sldId="286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3505924664" sldId="286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3535936430" sldId="286"/>
        </pc:sldMkLst>
      </pc:sldChg>
      <pc:sldChg chg="del">
        <pc:chgData name="Khattab, Sherif" userId="c83b1e15-36f3-4f46-aceb-05aac24c545e" providerId="ADAL" clId="{AE7DD75C-C31F-684C-A328-CA74ECD6330A}" dt="2021-03-10T14:00:53.986" v="29" actId="2696"/>
        <pc:sldMkLst>
          <pc:docMk/>
          <pc:sldMk cId="471186739" sldId="287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2565854543" sldId="287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3391294920" sldId="287"/>
        </pc:sldMkLst>
      </pc:sldChg>
      <pc:sldChg chg="del">
        <pc:chgData name="Khattab, Sherif" userId="c83b1e15-36f3-4f46-aceb-05aac24c545e" providerId="ADAL" clId="{AE7DD75C-C31F-684C-A328-CA74ECD6330A}" dt="2021-03-10T14:00:53.986" v="29" actId="2696"/>
        <pc:sldMkLst>
          <pc:docMk/>
          <pc:sldMk cId="1756732566" sldId="288"/>
        </pc:sldMkLst>
      </pc:sldChg>
      <pc:sldChg chg="del">
        <pc:chgData name="Khattab, Sherif" userId="c83b1e15-36f3-4f46-aceb-05aac24c545e" providerId="ADAL" clId="{AE7DD75C-C31F-684C-A328-CA74ECD6330A}" dt="2021-03-10T14:00:53.986" v="29" actId="2696"/>
        <pc:sldMkLst>
          <pc:docMk/>
          <pc:sldMk cId="1520448114" sldId="289"/>
        </pc:sldMkLst>
      </pc:sldChg>
      <pc:sldChg chg="del">
        <pc:chgData name="Khattab, Sherif" userId="c83b1e15-36f3-4f46-aceb-05aac24c545e" providerId="ADAL" clId="{AE7DD75C-C31F-684C-A328-CA74ECD6330A}" dt="2021-03-10T14:00:53.986" v="29" actId="2696"/>
        <pc:sldMkLst>
          <pc:docMk/>
          <pc:sldMk cId="334331292" sldId="290"/>
        </pc:sldMkLst>
      </pc:sldChg>
      <pc:sldChg chg="del">
        <pc:chgData name="Khattab, Sherif" userId="c83b1e15-36f3-4f46-aceb-05aac24c545e" providerId="ADAL" clId="{AE7DD75C-C31F-684C-A328-CA74ECD6330A}" dt="2021-03-10T14:00:53.986" v="29" actId="2696"/>
        <pc:sldMkLst>
          <pc:docMk/>
          <pc:sldMk cId="783626647" sldId="291"/>
        </pc:sldMkLst>
      </pc:sldChg>
      <pc:sldChg chg="del">
        <pc:chgData name="Khattab, Sherif" userId="c83b1e15-36f3-4f46-aceb-05aac24c545e" providerId="ADAL" clId="{AE7DD75C-C31F-684C-A328-CA74ECD6330A}" dt="2021-03-10T14:00:53.986" v="29" actId="2696"/>
        <pc:sldMkLst>
          <pc:docMk/>
          <pc:sldMk cId="3237454185" sldId="292"/>
        </pc:sldMkLst>
      </pc:sldChg>
      <pc:sldChg chg="del">
        <pc:chgData name="Khattab, Sherif" userId="c83b1e15-36f3-4f46-aceb-05aac24c545e" providerId="ADAL" clId="{AE7DD75C-C31F-684C-A328-CA74ECD6330A}" dt="2021-03-10T14:00:53.986" v="29" actId="2696"/>
        <pc:sldMkLst>
          <pc:docMk/>
          <pc:sldMk cId="2838941203" sldId="293"/>
        </pc:sldMkLst>
      </pc:sldChg>
      <pc:sldChg chg="del">
        <pc:chgData name="Khattab, Sherif" userId="c83b1e15-36f3-4f46-aceb-05aac24c545e" providerId="ADAL" clId="{AE7DD75C-C31F-684C-A328-CA74ECD6330A}" dt="2021-03-10T14:00:53.986" v="29" actId="2696"/>
        <pc:sldMkLst>
          <pc:docMk/>
          <pc:sldMk cId="2731882681" sldId="294"/>
        </pc:sldMkLst>
      </pc:sldChg>
      <pc:sldChg chg="del">
        <pc:chgData name="Khattab, Sherif" userId="c83b1e15-36f3-4f46-aceb-05aac24c545e" providerId="ADAL" clId="{AE7DD75C-C31F-684C-A328-CA74ECD6330A}" dt="2021-03-10T14:00:53.986" v="29" actId="2696"/>
        <pc:sldMkLst>
          <pc:docMk/>
          <pc:sldMk cId="281243642" sldId="295"/>
        </pc:sldMkLst>
      </pc:sldChg>
      <pc:sldChg chg="del">
        <pc:chgData name="Khattab, Sherif" userId="c83b1e15-36f3-4f46-aceb-05aac24c545e" providerId="ADAL" clId="{AE7DD75C-C31F-684C-A328-CA74ECD6330A}" dt="2021-03-10T14:00:53.986" v="29" actId="2696"/>
        <pc:sldMkLst>
          <pc:docMk/>
          <pc:sldMk cId="1122206788" sldId="296"/>
        </pc:sldMkLst>
      </pc:sldChg>
      <pc:sldChg chg="del">
        <pc:chgData name="Khattab, Sherif" userId="c83b1e15-36f3-4f46-aceb-05aac24c545e" providerId="ADAL" clId="{AE7DD75C-C31F-684C-A328-CA74ECD6330A}" dt="2021-03-10T14:00:53.986" v="29" actId="2696"/>
        <pc:sldMkLst>
          <pc:docMk/>
          <pc:sldMk cId="356178792" sldId="297"/>
        </pc:sldMkLst>
      </pc:sldChg>
      <pc:sldChg chg="add">
        <pc:chgData name="Khattab, Sherif" userId="c83b1e15-36f3-4f46-aceb-05aac24c545e" providerId="ADAL" clId="{AE7DD75C-C31F-684C-A328-CA74ECD6330A}" dt="2021-03-10T14:01:23.057" v="30"/>
        <pc:sldMkLst>
          <pc:docMk/>
          <pc:sldMk cId="3732319976" sldId="299"/>
        </pc:sldMkLst>
      </pc:sldChg>
      <pc:sldChg chg="add">
        <pc:chgData name="Khattab, Sherif" userId="c83b1e15-36f3-4f46-aceb-05aac24c545e" providerId="ADAL" clId="{AE7DD75C-C31F-684C-A328-CA74ECD6330A}" dt="2021-03-10T14:01:23.057" v="30"/>
        <pc:sldMkLst>
          <pc:docMk/>
          <pc:sldMk cId="2876534842" sldId="300"/>
        </pc:sldMkLst>
      </pc:sldChg>
      <pc:sldChg chg="modSp mod">
        <pc:chgData name="Khattab, Sherif" userId="c83b1e15-36f3-4f46-aceb-05aac24c545e" providerId="ADAL" clId="{AE7DD75C-C31F-684C-A328-CA74ECD6330A}" dt="2021-03-10T13:51:36.036" v="0" actId="20577"/>
        <pc:sldMkLst>
          <pc:docMk/>
          <pc:sldMk cId="1068465410" sldId="496"/>
        </pc:sldMkLst>
        <pc:spChg chg="mod">
          <ac:chgData name="Khattab, Sherif" userId="c83b1e15-36f3-4f46-aceb-05aac24c545e" providerId="ADAL" clId="{AE7DD75C-C31F-684C-A328-CA74ECD6330A}" dt="2021-03-10T13:51:36.036" v="0" actId="20577"/>
          <ac:spMkLst>
            <pc:docMk/>
            <pc:sldMk cId="1068465410" sldId="496"/>
            <ac:spMk id="3" creationId="{2466C52D-9A48-4683-BE7F-268D8DB7FAAD}"/>
          </ac:spMkLst>
        </pc:spChg>
      </pc:sldChg>
      <pc:sldChg chg="modSp">
        <pc:chgData name="Khattab, Sherif" userId="c83b1e15-36f3-4f46-aceb-05aac24c545e" providerId="ADAL" clId="{AE7DD75C-C31F-684C-A328-CA74ECD6330A}" dt="2021-03-10T13:59:54.797" v="1"/>
        <pc:sldMkLst>
          <pc:docMk/>
          <pc:sldMk cId="2374057061" sldId="498"/>
        </pc:sldMkLst>
        <pc:spChg chg="mod">
          <ac:chgData name="Khattab, Sherif" userId="c83b1e15-36f3-4f46-aceb-05aac24c545e" providerId="ADAL" clId="{AE7DD75C-C31F-684C-A328-CA74ECD6330A}" dt="2021-03-10T13:59:54.797" v="1"/>
          <ac:spMkLst>
            <pc:docMk/>
            <pc:sldMk cId="2374057061" sldId="498"/>
            <ac:spMk id="3" creationId="{F832F02F-5ABF-4702-A259-B8272D97DD79}"/>
          </ac:spMkLst>
        </pc:spChg>
      </pc:sldChg>
      <pc:sldChg chg="modSp mod addAnim delAnim modAnim">
        <pc:chgData name="Khattab, Sherif" userId="c83b1e15-36f3-4f46-aceb-05aac24c545e" providerId="ADAL" clId="{AE7DD75C-C31F-684C-A328-CA74ECD6330A}" dt="2021-03-10T14:14:55.523" v="278"/>
        <pc:sldMkLst>
          <pc:docMk/>
          <pc:sldMk cId="2823856332" sldId="499"/>
        </pc:sldMkLst>
        <pc:spChg chg="mod">
          <ac:chgData name="Khattab, Sherif" userId="c83b1e15-36f3-4f46-aceb-05aac24c545e" providerId="ADAL" clId="{AE7DD75C-C31F-684C-A328-CA74ECD6330A}" dt="2021-03-10T14:09:55.787" v="270" actId="20577"/>
          <ac:spMkLst>
            <pc:docMk/>
            <pc:sldMk cId="2823856332" sldId="499"/>
            <ac:spMk id="2" creationId="{1E7BE3A4-9ACC-45F0-9109-92A2F1C1B7FF}"/>
          </ac:spMkLst>
        </pc:spChg>
        <pc:spChg chg="mod">
          <ac:chgData name="Khattab, Sherif" userId="c83b1e15-36f3-4f46-aceb-05aac24c545e" providerId="ADAL" clId="{AE7DD75C-C31F-684C-A328-CA74ECD6330A}" dt="2021-03-10T14:09:49.457" v="260" actId="6549"/>
          <ac:spMkLst>
            <pc:docMk/>
            <pc:sldMk cId="2823856332" sldId="499"/>
            <ac:spMk id="3" creationId="{E1064C43-9078-4C76-A016-C8AE45AE9774}"/>
          </ac:spMkLst>
        </pc:spChg>
      </pc:sldChg>
      <pc:sldChg chg="modSp mod">
        <pc:chgData name="Khattab, Sherif" userId="c83b1e15-36f3-4f46-aceb-05aac24c545e" providerId="ADAL" clId="{AE7DD75C-C31F-684C-A328-CA74ECD6330A}" dt="2021-03-10T14:00:10.572" v="28" actId="20577"/>
        <pc:sldMkLst>
          <pc:docMk/>
          <pc:sldMk cId="1241308872" sldId="1860"/>
        </pc:sldMkLst>
        <pc:spChg chg="mod">
          <ac:chgData name="Khattab, Sherif" userId="c83b1e15-36f3-4f46-aceb-05aac24c545e" providerId="ADAL" clId="{AE7DD75C-C31F-684C-A328-CA74ECD6330A}" dt="2021-03-10T14:00:10.572" v="28" actId="20577"/>
          <ac:spMkLst>
            <pc:docMk/>
            <pc:sldMk cId="1241308872" sldId="1860"/>
            <ac:spMk id="3" creationId="{BDC81B29-68EF-D34F-B9F6-D9EC25476DFF}"/>
          </ac:spMkLst>
        </pc:spChg>
      </pc:sldChg>
      <pc:sldChg chg="modSp new mod modAnim">
        <pc:chgData name="Khattab, Sherif" userId="c83b1e15-36f3-4f46-aceb-05aac24c545e" providerId="ADAL" clId="{AE7DD75C-C31F-684C-A328-CA74ECD6330A}" dt="2021-03-10T14:15:02.900" v="280"/>
        <pc:sldMkLst>
          <pc:docMk/>
          <pc:sldMk cId="294195459" sldId="1861"/>
        </pc:sldMkLst>
        <pc:spChg chg="mod">
          <ac:chgData name="Khattab, Sherif" userId="c83b1e15-36f3-4f46-aceb-05aac24c545e" providerId="ADAL" clId="{AE7DD75C-C31F-684C-A328-CA74ECD6330A}" dt="2021-03-10T14:10:10.710" v="275" actId="20577"/>
          <ac:spMkLst>
            <pc:docMk/>
            <pc:sldMk cId="294195459" sldId="1861"/>
            <ac:spMk id="2" creationId="{16CB6F34-0C1D-5445-B7E8-6546C42A07E0}"/>
          </ac:spMkLst>
        </pc:spChg>
        <pc:spChg chg="mod">
          <ac:chgData name="Khattab, Sherif" userId="c83b1e15-36f3-4f46-aceb-05aac24c545e" providerId="ADAL" clId="{AE7DD75C-C31F-684C-A328-CA74ECD6330A}" dt="2021-03-10T14:10:03.174" v="272"/>
          <ac:spMkLst>
            <pc:docMk/>
            <pc:sldMk cId="294195459" sldId="1861"/>
            <ac:spMk id="3" creationId="{346842F3-3C19-C142-A1C8-F0116B6B7048}"/>
          </ac:spMkLst>
        </pc:spChg>
      </pc:sldChg>
    </pc:docChg>
  </pc:docChgLst>
  <pc:docChgLst>
    <pc:chgData name="Khattab, Sherif" userId="c83b1e15-36f3-4f46-aceb-05aac24c545e" providerId="ADAL" clId="{D639D9AC-2645-5840-A06B-951E41DBCC5A}"/>
    <pc:docChg chg="undo custSel delSld modSld">
      <pc:chgData name="Khattab, Sherif" userId="c83b1e15-36f3-4f46-aceb-05aac24c545e" providerId="ADAL" clId="{D639D9AC-2645-5840-A06B-951E41DBCC5A}" dt="2021-02-08T04:24:08.584" v="447" actId="20577"/>
      <pc:docMkLst>
        <pc:docMk/>
      </pc:docMkLst>
      <pc:sldChg chg="modSp mod">
        <pc:chgData name="Khattab, Sherif" userId="c83b1e15-36f3-4f46-aceb-05aac24c545e" providerId="ADAL" clId="{D639D9AC-2645-5840-A06B-951E41DBCC5A}" dt="2021-02-08T04:08:57.997" v="205" actId="20577"/>
        <pc:sldMkLst>
          <pc:docMk/>
          <pc:sldMk cId="1068465410" sldId="496"/>
        </pc:sldMkLst>
        <pc:spChg chg="mod">
          <ac:chgData name="Khattab, Sherif" userId="c83b1e15-36f3-4f46-aceb-05aac24c545e" providerId="ADAL" clId="{D639D9AC-2645-5840-A06B-951E41DBCC5A}" dt="2021-02-08T04:08:57.997" v="205" actId="20577"/>
          <ac:spMkLst>
            <pc:docMk/>
            <pc:sldMk cId="1068465410" sldId="496"/>
            <ac:spMk id="3" creationId="{2466C52D-9A48-4683-BE7F-268D8DB7FAAD}"/>
          </ac:spMkLst>
        </pc:spChg>
      </pc:sldChg>
      <pc:sldChg chg="modSp">
        <pc:chgData name="Khattab, Sherif" userId="c83b1e15-36f3-4f46-aceb-05aac24c545e" providerId="ADAL" clId="{D639D9AC-2645-5840-A06B-951E41DBCC5A}" dt="2021-02-08T04:09:27.212" v="207"/>
        <pc:sldMkLst>
          <pc:docMk/>
          <pc:sldMk cId="2374057061" sldId="498"/>
        </pc:sldMkLst>
        <pc:spChg chg="mod">
          <ac:chgData name="Khattab, Sherif" userId="c83b1e15-36f3-4f46-aceb-05aac24c545e" providerId="ADAL" clId="{D639D9AC-2645-5840-A06B-951E41DBCC5A}" dt="2021-02-08T04:09:27.212" v="207"/>
          <ac:spMkLst>
            <pc:docMk/>
            <pc:sldMk cId="2374057061" sldId="498"/>
            <ac:spMk id="3" creationId="{F832F02F-5ABF-4702-A259-B8272D97DD79}"/>
          </ac:spMkLst>
        </pc:spChg>
      </pc:sldChg>
      <pc:sldChg chg="modSp mod">
        <pc:chgData name="Khattab, Sherif" userId="c83b1e15-36f3-4f46-aceb-05aac24c545e" providerId="ADAL" clId="{D639D9AC-2645-5840-A06B-951E41DBCC5A}" dt="2021-02-08T04:23:35.246" v="406" actId="20577"/>
        <pc:sldMkLst>
          <pc:docMk/>
          <pc:sldMk cId="2823856332" sldId="499"/>
        </pc:sldMkLst>
        <pc:spChg chg="mod">
          <ac:chgData name="Khattab, Sherif" userId="c83b1e15-36f3-4f46-aceb-05aac24c545e" providerId="ADAL" clId="{D639D9AC-2645-5840-A06B-951E41DBCC5A}" dt="2021-02-08T04:23:35.246" v="406" actId="20577"/>
          <ac:spMkLst>
            <pc:docMk/>
            <pc:sldMk cId="2823856332" sldId="499"/>
            <ac:spMk id="3" creationId="{E1064C43-9078-4C76-A016-C8AE45AE9774}"/>
          </ac:spMkLst>
        </pc:spChg>
      </pc:sldChg>
      <pc:sldChg chg="modSp mod">
        <pc:chgData name="Khattab, Sherif" userId="c83b1e15-36f3-4f46-aceb-05aac24c545e" providerId="ADAL" clId="{D639D9AC-2645-5840-A06B-951E41DBCC5A}" dt="2021-02-08T04:24:08.584" v="447" actId="20577"/>
        <pc:sldMkLst>
          <pc:docMk/>
          <pc:sldMk cId="1241308872" sldId="1860"/>
        </pc:sldMkLst>
        <pc:spChg chg="mod">
          <ac:chgData name="Khattab, Sherif" userId="c83b1e15-36f3-4f46-aceb-05aac24c545e" providerId="ADAL" clId="{D639D9AC-2645-5840-A06B-951E41DBCC5A}" dt="2021-02-08T04:24:08.584" v="447" actId="20577"/>
          <ac:spMkLst>
            <pc:docMk/>
            <pc:sldMk cId="1241308872" sldId="1860"/>
            <ac:spMk id="3" creationId="{BDC81B29-68EF-D34F-B9F6-D9EC25476DFF}"/>
          </ac:spMkLst>
        </pc:spChg>
      </pc:sldChg>
      <pc:sldChg chg="del">
        <pc:chgData name="Khattab, Sherif" userId="c83b1e15-36f3-4f46-aceb-05aac24c545e" providerId="ADAL" clId="{D639D9AC-2645-5840-A06B-951E41DBCC5A}" dt="2021-02-08T04:10:13.044" v="233" actId="2696"/>
        <pc:sldMkLst>
          <pc:docMk/>
          <pc:sldMk cId="264922787" sldId="1862"/>
        </pc:sldMkLst>
      </pc:sldChg>
      <pc:sldChg chg="del">
        <pc:chgData name="Khattab, Sherif" userId="c83b1e15-36f3-4f46-aceb-05aac24c545e" providerId="ADAL" clId="{D639D9AC-2645-5840-A06B-951E41DBCC5A}" dt="2021-02-08T04:10:13.715" v="234" actId="2696"/>
        <pc:sldMkLst>
          <pc:docMk/>
          <pc:sldMk cId="1489909952" sldId="1863"/>
        </pc:sldMkLst>
      </pc:sldChg>
      <pc:sldChg chg="del">
        <pc:chgData name="Khattab, Sherif" userId="c83b1e15-36f3-4f46-aceb-05aac24c545e" providerId="ADAL" clId="{D639D9AC-2645-5840-A06B-951E41DBCC5A}" dt="2021-02-08T04:10:12.577" v="232" actId="2696"/>
        <pc:sldMkLst>
          <pc:docMk/>
          <pc:sldMk cId="1370532791" sldId="1864"/>
        </pc:sldMkLst>
      </pc:sldChg>
      <pc:sldChg chg="del">
        <pc:chgData name="Khattab, Sherif" userId="c83b1e15-36f3-4f46-aceb-05aac24c545e" providerId="ADAL" clId="{D639D9AC-2645-5840-A06B-951E41DBCC5A}" dt="2021-02-08T04:10:12.009" v="231" actId="2696"/>
        <pc:sldMkLst>
          <pc:docMk/>
          <pc:sldMk cId="1323836943" sldId="1865"/>
        </pc:sldMkLst>
      </pc:sldChg>
      <pc:sldChg chg="del">
        <pc:chgData name="Khattab, Sherif" userId="c83b1e15-36f3-4f46-aceb-05aac24c545e" providerId="ADAL" clId="{D639D9AC-2645-5840-A06B-951E41DBCC5A}" dt="2021-02-08T04:10:11.344" v="230" actId="2696"/>
        <pc:sldMkLst>
          <pc:docMk/>
          <pc:sldMk cId="532154242" sldId="1866"/>
        </pc:sldMkLst>
      </pc:sldChg>
      <pc:sldChg chg="del">
        <pc:chgData name="Khattab, Sherif" userId="c83b1e15-36f3-4f46-aceb-05aac24c545e" providerId="ADAL" clId="{D639D9AC-2645-5840-A06B-951E41DBCC5A}" dt="2021-02-08T04:10:02.367" v="229" actId="2696"/>
        <pc:sldMkLst>
          <pc:docMk/>
          <pc:sldMk cId="3722720517" sldId="1867"/>
        </pc:sldMkLst>
      </pc:sldChg>
      <pc:sldChg chg="del">
        <pc:chgData name="Khattab, Sherif" userId="c83b1e15-36f3-4f46-aceb-05aac24c545e" providerId="ADAL" clId="{D639D9AC-2645-5840-A06B-951E41DBCC5A}" dt="2021-02-08T04:10:02.367" v="229" actId="2696"/>
        <pc:sldMkLst>
          <pc:docMk/>
          <pc:sldMk cId="999154987" sldId="1868"/>
        </pc:sldMkLst>
      </pc:sldChg>
      <pc:sldChg chg="del">
        <pc:chgData name="Khattab, Sherif" userId="c83b1e15-36f3-4f46-aceb-05aac24c545e" providerId="ADAL" clId="{D639D9AC-2645-5840-A06B-951E41DBCC5A}" dt="2021-02-08T04:10:02.367" v="229" actId="2696"/>
        <pc:sldMkLst>
          <pc:docMk/>
          <pc:sldMk cId="1641437393" sldId="1869"/>
        </pc:sldMkLst>
      </pc:sldChg>
      <pc:sldChg chg="del">
        <pc:chgData name="Khattab, Sherif" userId="c83b1e15-36f3-4f46-aceb-05aac24c545e" providerId="ADAL" clId="{D639D9AC-2645-5840-A06B-951E41DBCC5A}" dt="2021-02-08T04:10:02.367" v="229" actId="2696"/>
        <pc:sldMkLst>
          <pc:docMk/>
          <pc:sldMk cId="1421544106" sldId="1870"/>
        </pc:sldMkLst>
      </pc:sldChg>
      <pc:sldChg chg="del">
        <pc:chgData name="Khattab, Sherif" userId="c83b1e15-36f3-4f46-aceb-05aac24c545e" providerId="ADAL" clId="{D639D9AC-2645-5840-A06B-951E41DBCC5A}" dt="2021-02-08T04:10:02.367" v="229" actId="2696"/>
        <pc:sldMkLst>
          <pc:docMk/>
          <pc:sldMk cId="2873396926" sldId="1871"/>
        </pc:sldMkLst>
      </pc:sldChg>
    </pc:docChg>
  </pc:docChgLst>
  <pc:docChgLst>
    <pc:chgData name="Khattab, Sherif" userId="c83b1e15-36f3-4f46-aceb-05aac24c545e" providerId="ADAL" clId="{C629C34D-A949-284D-9C0A-E241836BC51C}"/>
    <pc:docChg chg="modSld">
      <pc:chgData name="Khattab, Sherif" userId="c83b1e15-36f3-4f46-aceb-05aac24c545e" providerId="ADAL" clId="{C629C34D-A949-284D-9C0A-E241836BC51C}" dt="2021-09-01T05:46:25.988" v="0"/>
      <pc:docMkLst>
        <pc:docMk/>
      </pc:docMkLst>
      <pc:sldChg chg="modSp">
        <pc:chgData name="Khattab, Sherif" userId="c83b1e15-36f3-4f46-aceb-05aac24c545e" providerId="ADAL" clId="{C629C34D-A949-284D-9C0A-E241836BC51C}" dt="2021-09-01T05:46:25.988" v="0"/>
        <pc:sldMkLst>
          <pc:docMk/>
          <pc:sldMk cId="1894775455" sldId="405"/>
        </pc:sldMkLst>
        <pc:spChg chg="mod">
          <ac:chgData name="Khattab, Sherif" userId="c83b1e15-36f3-4f46-aceb-05aac24c545e" providerId="ADAL" clId="{C629C34D-A949-284D-9C0A-E241836BC51C}" dt="2021-09-01T05:46:25.988" v="0"/>
          <ac:spMkLst>
            <pc:docMk/>
            <pc:sldMk cId="1894775455" sldId="405"/>
            <ac:spMk id="3" creationId="{00000000-0000-0000-0000-000000000000}"/>
          </ac:spMkLst>
        </pc:spChg>
      </pc:sldChg>
    </pc:docChg>
  </pc:docChgLst>
  <pc:docChgLst>
    <pc:chgData name="Khattab, Sherif" userId="c83b1e15-36f3-4f46-aceb-05aac24c545e" providerId="ADAL" clId="{805D2A8D-A775-E94A-BE78-514591ECBF92}"/>
    <pc:docChg chg="undo custSel addSld delSld modSld">
      <pc:chgData name="Khattab, Sherif" userId="c83b1e15-36f3-4f46-aceb-05aac24c545e" providerId="ADAL" clId="{805D2A8D-A775-E94A-BE78-514591ECBF92}" dt="2021-03-03T14:19:46.464" v="278" actId="20577"/>
      <pc:docMkLst>
        <pc:docMk/>
      </pc:docMkLst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1543100911" sldId="278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1543100911" sldId="278"/>
            <ac:spMk id="2" creationId="{1562C218-3CB0-6F40-B818-E2E46C794692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1821614231" sldId="279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1821614231" sldId="279"/>
            <ac:spMk id="2" creationId="{D0811AA4-AED8-6E4F-B78A-3C6CA239DDA3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1118126329" sldId="280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1118126329" sldId="280"/>
            <ac:spMk id="2" creationId="{4D147D4A-6A94-C843-8266-4B8C38F42760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3989359202" sldId="281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3989359202" sldId="281"/>
            <ac:spMk id="2" creationId="{FB7A5388-BFA1-7946-B38C-2FB444B09CB6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403657541" sldId="282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403657541" sldId="282"/>
            <ac:spMk id="2" creationId="{CA63C201-F179-6C40-B2C5-950711000F5E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407258789" sldId="283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407258789" sldId="283"/>
            <ac:spMk id="2" creationId="{FEB45ADC-EEBA-A64D-9F30-3FE3EBEB3DAF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1731190512" sldId="284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1731190512" sldId="284"/>
            <ac:spMk id="2" creationId="{93407F9A-E819-BD42-81CA-16A2BBEC9179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2549475221" sldId="285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2549475221" sldId="285"/>
            <ac:spMk id="2" creationId="{C6027D03-DF63-B244-A39C-2C02B933295A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1304881813" sldId="286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1304881813" sldId="286"/>
            <ac:spMk id="2" creationId="{AC7D3D52-61D0-EE42-ABA8-D1763B14D52A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471186739" sldId="287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471186739" sldId="287"/>
            <ac:spMk id="2" creationId="{6970B4A1-569F-3F47-A2F4-ECFCC28DD93C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1756732566" sldId="288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1756732566" sldId="288"/>
            <ac:spMk id="2" creationId="{8118E869-EC6A-3D40-89D4-7E9F71BD0302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1520448114" sldId="289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1520448114" sldId="289"/>
            <ac:spMk id="2" creationId="{80712D52-4577-F14E-9982-AD36E879F572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334331292" sldId="290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334331292" sldId="290"/>
            <ac:spMk id="2" creationId="{2DA10742-A0F0-844D-89E8-4F871FEFFD28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783626647" sldId="291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783626647" sldId="291"/>
            <ac:spMk id="2" creationId="{FD3245B7-16FF-6443-97FD-2952652A27A4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3237454185" sldId="292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3237454185" sldId="292"/>
            <ac:spMk id="2" creationId="{FF6DF1C2-8890-6142-86A3-145CE8BB6FAC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2838941203" sldId="293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2838941203" sldId="293"/>
            <ac:spMk id="2" creationId="{A81EF46E-C55C-F34E-9F40-9F52388CBF8A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2731882681" sldId="294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2731882681" sldId="294"/>
            <ac:spMk id="2" creationId="{AEC9908A-A14D-E840-9074-5D05DEAC707C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281243642" sldId="295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281243642" sldId="295"/>
            <ac:spMk id="2" creationId="{A2C3AC54-C168-E648-9785-69BA3F84E202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1122206788" sldId="296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1122206788" sldId="296"/>
            <ac:spMk id="2" creationId="{A190BAA4-2C1C-704C-AE3F-AF4180F034C2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356178792" sldId="297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356178792" sldId="297"/>
            <ac:spMk id="2" creationId="{A983FCFA-EB88-7140-A90B-D1D1C7376353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3433095069" sldId="298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3433095069" sldId="298"/>
            <ac:spMk id="2" creationId="{056B2C17-09C5-2343-AF1E-667C61E3C443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3667448653" sldId="299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3667448653" sldId="299"/>
            <ac:spMk id="2" creationId="{EEEC0DBE-8596-BB40-80A3-1C642A1B7535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89067327" sldId="300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89067327" sldId="300"/>
            <ac:spMk id="2" creationId="{AAA7B0A8-E6B5-7242-A6F5-C46F8E28A820}"/>
          </ac:spMkLst>
        </pc:spChg>
      </pc:sldChg>
      <pc:sldChg chg="modSp mod">
        <pc:chgData name="Khattab, Sherif" userId="c83b1e15-36f3-4f46-aceb-05aac24c545e" providerId="ADAL" clId="{805D2A8D-A775-E94A-BE78-514591ECBF92}" dt="2021-03-03T14:19:46.464" v="278" actId="20577"/>
        <pc:sldMkLst>
          <pc:docMk/>
          <pc:sldMk cId="1068465410" sldId="496"/>
        </pc:sldMkLst>
        <pc:spChg chg="mod">
          <ac:chgData name="Khattab, Sherif" userId="c83b1e15-36f3-4f46-aceb-05aac24c545e" providerId="ADAL" clId="{805D2A8D-A775-E94A-BE78-514591ECBF92}" dt="2021-03-03T14:19:46.464" v="278" actId="20577"/>
          <ac:spMkLst>
            <pc:docMk/>
            <pc:sldMk cId="1068465410" sldId="496"/>
            <ac:spMk id="3" creationId="{2466C52D-9A48-4683-BE7F-268D8DB7FAAD}"/>
          </ac:spMkLst>
        </pc:spChg>
      </pc:sldChg>
      <pc:sldChg chg="modSp">
        <pc:chgData name="Khattab, Sherif" userId="c83b1e15-36f3-4f46-aceb-05aac24c545e" providerId="ADAL" clId="{805D2A8D-A775-E94A-BE78-514591ECBF92}" dt="2021-03-03T04:26:11.487" v="82"/>
        <pc:sldMkLst>
          <pc:docMk/>
          <pc:sldMk cId="2374057061" sldId="498"/>
        </pc:sldMkLst>
        <pc:spChg chg="mod">
          <ac:chgData name="Khattab, Sherif" userId="c83b1e15-36f3-4f46-aceb-05aac24c545e" providerId="ADAL" clId="{805D2A8D-A775-E94A-BE78-514591ECBF92}" dt="2021-03-03T04:26:11.487" v="82"/>
          <ac:spMkLst>
            <pc:docMk/>
            <pc:sldMk cId="2374057061" sldId="498"/>
            <ac:spMk id="3" creationId="{F832F02F-5ABF-4702-A259-B8272D97DD79}"/>
          </ac:spMkLst>
        </pc:spChg>
      </pc:sldChg>
      <pc:sldChg chg="modSp mod modAnim">
        <pc:chgData name="Khattab, Sherif" userId="c83b1e15-36f3-4f46-aceb-05aac24c545e" providerId="ADAL" clId="{805D2A8D-A775-E94A-BE78-514591ECBF92}" dt="2021-03-03T14:19:32.284" v="259" actId="20577"/>
        <pc:sldMkLst>
          <pc:docMk/>
          <pc:sldMk cId="2823856332" sldId="499"/>
        </pc:sldMkLst>
        <pc:spChg chg="mod">
          <ac:chgData name="Khattab, Sherif" userId="c83b1e15-36f3-4f46-aceb-05aac24c545e" providerId="ADAL" clId="{805D2A8D-A775-E94A-BE78-514591ECBF92}" dt="2021-03-03T14:19:32.284" v="259" actId="20577"/>
          <ac:spMkLst>
            <pc:docMk/>
            <pc:sldMk cId="2823856332" sldId="499"/>
            <ac:spMk id="2" creationId="{1E7BE3A4-9ACC-45F0-9109-92A2F1C1B7FF}"/>
          </ac:spMkLst>
        </pc:spChg>
        <pc:spChg chg="mod">
          <ac:chgData name="Khattab, Sherif" userId="c83b1e15-36f3-4f46-aceb-05aac24c545e" providerId="ADAL" clId="{805D2A8D-A775-E94A-BE78-514591ECBF92}" dt="2021-03-03T04:32:10.639" v="251" actId="20577"/>
          <ac:spMkLst>
            <pc:docMk/>
            <pc:sldMk cId="2823856332" sldId="499"/>
            <ac:spMk id="3" creationId="{E1064C43-9078-4C76-A016-C8AE45AE9774}"/>
          </ac:spMkLst>
        </pc:spChg>
      </pc:sldChg>
      <pc:sldChg chg="modSp mod">
        <pc:chgData name="Khattab, Sherif" userId="c83b1e15-36f3-4f46-aceb-05aac24c545e" providerId="ADAL" clId="{805D2A8D-A775-E94A-BE78-514591ECBF92}" dt="2021-03-03T04:26:31.432" v="93" actId="114"/>
        <pc:sldMkLst>
          <pc:docMk/>
          <pc:sldMk cId="1241308872" sldId="1860"/>
        </pc:sldMkLst>
        <pc:spChg chg="mod">
          <ac:chgData name="Khattab, Sherif" userId="c83b1e15-36f3-4f46-aceb-05aac24c545e" providerId="ADAL" clId="{805D2A8D-A775-E94A-BE78-514591ECBF92}" dt="2021-03-03T04:26:31.432" v="93" actId="114"/>
          <ac:spMkLst>
            <pc:docMk/>
            <pc:sldMk cId="1241308872" sldId="1860"/>
            <ac:spMk id="3" creationId="{BDC81B29-68EF-D34F-B9F6-D9EC25476DFF}"/>
          </ac:spMkLst>
        </pc:spChg>
      </pc:sldChg>
      <pc:sldChg chg="del">
        <pc:chgData name="Khattab, Sherif" userId="c83b1e15-36f3-4f46-aceb-05aac24c545e" providerId="ADAL" clId="{805D2A8D-A775-E94A-BE78-514591ECBF92}" dt="2021-03-03T04:26:37.221" v="94" actId="2696"/>
        <pc:sldMkLst>
          <pc:docMk/>
          <pc:sldMk cId="3409369998" sldId="1862"/>
        </pc:sldMkLst>
      </pc:sldChg>
      <pc:sldChg chg="del">
        <pc:chgData name="Khattab, Sherif" userId="c83b1e15-36f3-4f46-aceb-05aac24c545e" providerId="ADAL" clId="{805D2A8D-A775-E94A-BE78-514591ECBF92}" dt="2021-03-03T04:26:38.093" v="96" actId="2696"/>
        <pc:sldMkLst>
          <pc:docMk/>
          <pc:sldMk cId="3737516041" sldId="1863"/>
        </pc:sldMkLst>
      </pc:sldChg>
      <pc:sldChg chg="del">
        <pc:chgData name="Khattab, Sherif" userId="c83b1e15-36f3-4f46-aceb-05aac24c545e" providerId="ADAL" clId="{805D2A8D-A775-E94A-BE78-514591ECBF92}" dt="2021-03-03T04:26:38.492" v="97" actId="2696"/>
        <pc:sldMkLst>
          <pc:docMk/>
          <pc:sldMk cId="2432008761" sldId="1864"/>
        </pc:sldMkLst>
      </pc:sldChg>
      <pc:sldChg chg="del">
        <pc:chgData name="Khattab, Sherif" userId="c83b1e15-36f3-4f46-aceb-05aac24c545e" providerId="ADAL" clId="{805D2A8D-A775-E94A-BE78-514591ECBF92}" dt="2021-03-03T04:26:38.814" v="98" actId="2696"/>
        <pc:sldMkLst>
          <pc:docMk/>
          <pc:sldMk cId="3123381846" sldId="1865"/>
        </pc:sldMkLst>
      </pc:sldChg>
      <pc:sldChg chg="del">
        <pc:chgData name="Khattab, Sherif" userId="c83b1e15-36f3-4f46-aceb-05aac24c545e" providerId="ADAL" clId="{805D2A8D-A775-E94A-BE78-514591ECBF92}" dt="2021-03-03T04:26:39.253" v="99" actId="2696"/>
        <pc:sldMkLst>
          <pc:docMk/>
          <pc:sldMk cId="3970844411" sldId="1866"/>
        </pc:sldMkLst>
      </pc:sldChg>
      <pc:sldChg chg="del">
        <pc:chgData name="Khattab, Sherif" userId="c83b1e15-36f3-4f46-aceb-05aac24c545e" providerId="ADAL" clId="{805D2A8D-A775-E94A-BE78-514591ECBF92}" dt="2021-03-03T04:26:40.291" v="101" actId="2696"/>
        <pc:sldMkLst>
          <pc:docMk/>
          <pc:sldMk cId="66987801" sldId="1867"/>
        </pc:sldMkLst>
      </pc:sldChg>
      <pc:sldChg chg="del">
        <pc:chgData name="Khattab, Sherif" userId="c83b1e15-36f3-4f46-aceb-05aac24c545e" providerId="ADAL" clId="{805D2A8D-A775-E94A-BE78-514591ECBF92}" dt="2021-03-03T04:26:40.933" v="102" actId="2696"/>
        <pc:sldMkLst>
          <pc:docMk/>
          <pc:sldMk cId="422877061" sldId="1868"/>
        </pc:sldMkLst>
      </pc:sldChg>
      <pc:sldChg chg="addSp modSp add del">
        <pc:chgData name="Khattab, Sherif" userId="c83b1e15-36f3-4f46-aceb-05aac24c545e" providerId="ADAL" clId="{805D2A8D-A775-E94A-BE78-514591ECBF92}" dt="2021-03-03T04:27:50.398" v="108"/>
        <pc:sldMkLst>
          <pc:docMk/>
          <pc:sldMk cId="1496204835" sldId="1869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1496204835" sldId="1869"/>
            <ac:spMk id="2" creationId="{CB63DAB4-6DC2-6045-8E55-626698F6C2C1}"/>
          </ac:spMkLst>
        </pc:spChg>
      </pc:sldChg>
      <pc:sldChg chg="addSp modSp add del">
        <pc:chgData name="Khattab, Sherif" userId="c83b1e15-36f3-4f46-aceb-05aac24c545e" providerId="ADAL" clId="{805D2A8D-A775-E94A-BE78-514591ECBF92}" dt="2021-03-03T04:27:50.398" v="108"/>
        <pc:sldMkLst>
          <pc:docMk/>
          <pc:sldMk cId="1687974841" sldId="1870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1687974841" sldId="1870"/>
            <ac:spMk id="2" creationId="{DF4DF73F-E2B2-8841-B79B-360A2F072446}"/>
          </ac:spMkLst>
        </pc:spChg>
      </pc:sldChg>
      <pc:sldChg chg="addSp modSp">
        <pc:chgData name="Khattab, Sherif" userId="c83b1e15-36f3-4f46-aceb-05aac24c545e" providerId="ADAL" clId="{805D2A8D-A775-E94A-BE78-514591ECBF92}" dt="2021-03-03T04:27:50.398" v="108"/>
        <pc:sldMkLst>
          <pc:docMk/>
          <pc:sldMk cId="728089416" sldId="1871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728089416" sldId="1871"/>
            <ac:spMk id="2" creationId="{A525DB47-9015-CD46-94EC-E3AAD2DAA39D}"/>
          </ac:spMkLst>
        </pc:spChg>
      </pc:sldChg>
      <pc:sldChg chg="addSp modSp">
        <pc:chgData name="Khattab, Sherif" userId="c83b1e15-36f3-4f46-aceb-05aac24c545e" providerId="ADAL" clId="{805D2A8D-A775-E94A-BE78-514591ECBF92}" dt="2021-03-03T04:27:50.398" v="108"/>
        <pc:sldMkLst>
          <pc:docMk/>
          <pc:sldMk cId="3657925594" sldId="1872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3657925594" sldId="1872"/>
            <ac:spMk id="2" creationId="{1A5A5A41-B04E-A746-A627-60E9C316B3C5}"/>
          </ac:spMkLst>
        </pc:spChg>
      </pc:sldChg>
      <pc:sldChg chg="addSp modSp">
        <pc:chgData name="Khattab, Sherif" userId="c83b1e15-36f3-4f46-aceb-05aac24c545e" providerId="ADAL" clId="{805D2A8D-A775-E94A-BE78-514591ECBF92}" dt="2021-03-03T04:27:50.398" v="108"/>
        <pc:sldMkLst>
          <pc:docMk/>
          <pc:sldMk cId="194571508" sldId="1873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194571508" sldId="1873"/>
            <ac:spMk id="2" creationId="{B939A5AB-2166-5B4A-85EF-23BC0ED2B3F1}"/>
          </ac:spMkLst>
        </pc:spChg>
      </pc:sldChg>
      <pc:sldChg chg="addSp modSp">
        <pc:chgData name="Khattab, Sherif" userId="c83b1e15-36f3-4f46-aceb-05aac24c545e" providerId="ADAL" clId="{805D2A8D-A775-E94A-BE78-514591ECBF92}" dt="2021-03-03T04:27:50.398" v="108"/>
        <pc:sldMkLst>
          <pc:docMk/>
          <pc:sldMk cId="1477908616" sldId="1874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1477908616" sldId="1874"/>
            <ac:spMk id="2" creationId="{C4323E89-1D4F-A941-9938-702744368855}"/>
          </ac:spMkLst>
        </pc:spChg>
      </pc:sldChg>
      <pc:sldChg chg="addSp modSp">
        <pc:chgData name="Khattab, Sherif" userId="c83b1e15-36f3-4f46-aceb-05aac24c545e" providerId="ADAL" clId="{805D2A8D-A775-E94A-BE78-514591ECBF92}" dt="2021-03-03T04:27:50.398" v="108"/>
        <pc:sldMkLst>
          <pc:docMk/>
          <pc:sldMk cId="2874707963" sldId="1875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2874707963" sldId="1875"/>
            <ac:spMk id="2" creationId="{0DB8BD6D-9DBE-6240-B6AA-264215060739}"/>
          </ac:spMkLst>
        </pc:spChg>
      </pc:sldChg>
      <pc:sldChg chg="addSp modSp">
        <pc:chgData name="Khattab, Sherif" userId="c83b1e15-36f3-4f46-aceb-05aac24c545e" providerId="ADAL" clId="{805D2A8D-A775-E94A-BE78-514591ECBF92}" dt="2021-03-03T04:27:50.398" v="108"/>
        <pc:sldMkLst>
          <pc:docMk/>
          <pc:sldMk cId="2242669048" sldId="1876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2242669048" sldId="1876"/>
            <ac:spMk id="2" creationId="{3F978C84-9E45-ED4D-B297-87135D41EDE1}"/>
          </ac:spMkLst>
        </pc:spChg>
      </pc:sldChg>
      <pc:sldChg chg="del">
        <pc:chgData name="Khattab, Sherif" userId="c83b1e15-36f3-4f46-aceb-05aac24c545e" providerId="ADAL" clId="{805D2A8D-A775-E94A-BE78-514591ECBF92}" dt="2021-03-03T14:19:25.502" v="253" actId="2696"/>
        <pc:sldMkLst>
          <pc:docMk/>
          <pc:sldMk cId="1839457392" sldId="1877"/>
        </pc:sldMkLst>
      </pc:sldChg>
      <pc:sldChg chg="del">
        <pc:chgData name="Khattab, Sherif" userId="c83b1e15-36f3-4f46-aceb-05aac24c545e" providerId="ADAL" clId="{805D2A8D-A775-E94A-BE78-514591ECBF92}" dt="2021-03-03T14:19:23.649" v="252" actId="2696"/>
        <pc:sldMkLst>
          <pc:docMk/>
          <pc:sldMk cId="1121391516" sldId="1878"/>
        </pc:sldMkLst>
      </pc:sldChg>
      <pc:sldChg chg="del">
        <pc:chgData name="Khattab, Sherif" userId="c83b1e15-36f3-4f46-aceb-05aac24c545e" providerId="ADAL" clId="{805D2A8D-A775-E94A-BE78-514591ECBF92}" dt="2021-03-03T04:26:39.726" v="100" actId="2696"/>
        <pc:sldMkLst>
          <pc:docMk/>
          <pc:sldMk cId="2186169463" sldId="1879"/>
        </pc:sldMkLst>
      </pc:sldChg>
      <pc:sldChg chg="del">
        <pc:chgData name="Khattab, Sherif" userId="c83b1e15-36f3-4f46-aceb-05aac24c545e" providerId="ADAL" clId="{805D2A8D-A775-E94A-BE78-514591ECBF92}" dt="2021-03-03T04:26:37.678" v="95" actId="2696"/>
        <pc:sldMkLst>
          <pc:docMk/>
          <pc:sldMk cId="4145067663" sldId="1880"/>
        </pc:sldMkLst>
      </pc:sldChg>
      <pc:sldChg chg="del">
        <pc:chgData name="Khattab, Sherif" userId="c83b1e15-36f3-4f46-aceb-05aac24c545e" providerId="ADAL" clId="{805D2A8D-A775-E94A-BE78-514591ECBF92}" dt="2021-03-03T04:26:22.349" v="83" actId="2696"/>
        <pc:sldMkLst>
          <pc:docMk/>
          <pc:sldMk cId="3474068777" sldId="1881"/>
        </pc:sldMkLst>
      </pc:sldChg>
      <pc:sldChg chg="del">
        <pc:chgData name="Khattab, Sherif" userId="c83b1e15-36f3-4f46-aceb-05aac24c545e" providerId="ADAL" clId="{805D2A8D-A775-E94A-BE78-514591ECBF92}" dt="2021-03-03T04:26:22.349" v="83" actId="2696"/>
        <pc:sldMkLst>
          <pc:docMk/>
          <pc:sldMk cId="3836617260" sldId="1882"/>
        </pc:sldMkLst>
      </pc:sldChg>
      <pc:sldChg chg="del">
        <pc:chgData name="Khattab, Sherif" userId="c83b1e15-36f3-4f46-aceb-05aac24c545e" providerId="ADAL" clId="{805D2A8D-A775-E94A-BE78-514591ECBF92}" dt="2021-03-03T04:26:22.349" v="83" actId="2696"/>
        <pc:sldMkLst>
          <pc:docMk/>
          <pc:sldMk cId="69341335" sldId="1883"/>
        </pc:sldMkLst>
      </pc:sldChg>
    </pc:docChg>
  </pc:docChgLst>
  <pc:docChgLst>
    <pc:chgData name="Sherif Khattab" userId="c83b1e15-36f3-4f46-aceb-05aac24c545e" providerId="ADAL" clId="{2AD665B8-1C37-413B-9F2A-17C30EA6D6F5}"/>
    <pc:docChg chg="addSld modSld">
      <pc:chgData name="Sherif Khattab" userId="c83b1e15-36f3-4f46-aceb-05aac24c545e" providerId="ADAL" clId="{2AD665B8-1C37-413B-9F2A-17C30EA6D6F5}" dt="2021-03-04T14:02:27.670" v="47" actId="20577"/>
      <pc:docMkLst>
        <pc:docMk/>
      </pc:docMkLst>
      <pc:sldChg chg="modSp mod">
        <pc:chgData name="Sherif Khattab" userId="c83b1e15-36f3-4f46-aceb-05aac24c545e" providerId="ADAL" clId="{2AD665B8-1C37-413B-9F2A-17C30EA6D6F5}" dt="2021-03-04T14:02:20.099" v="44" actId="20577"/>
        <pc:sldMkLst>
          <pc:docMk/>
          <pc:sldMk cId="1068465410" sldId="496"/>
        </pc:sldMkLst>
        <pc:spChg chg="mod">
          <ac:chgData name="Sherif Khattab" userId="c83b1e15-36f3-4f46-aceb-05aac24c545e" providerId="ADAL" clId="{2AD665B8-1C37-413B-9F2A-17C30EA6D6F5}" dt="2021-03-04T14:02:20.099" v="44" actId="20577"/>
          <ac:spMkLst>
            <pc:docMk/>
            <pc:sldMk cId="1068465410" sldId="496"/>
            <ac:spMk id="3" creationId="{2466C52D-9A48-4683-BE7F-268D8DB7FAAD}"/>
          </ac:spMkLst>
        </pc:spChg>
      </pc:sldChg>
      <pc:sldChg chg="modSp mod">
        <pc:chgData name="Sherif Khattab" userId="c83b1e15-36f3-4f46-aceb-05aac24c545e" providerId="ADAL" clId="{2AD665B8-1C37-413B-9F2A-17C30EA6D6F5}" dt="2021-03-04T14:02:27.670" v="47" actId="20577"/>
        <pc:sldMkLst>
          <pc:docMk/>
          <pc:sldMk cId="1241308872" sldId="1860"/>
        </pc:sldMkLst>
        <pc:spChg chg="mod">
          <ac:chgData name="Sherif Khattab" userId="c83b1e15-36f3-4f46-aceb-05aac24c545e" providerId="ADAL" clId="{2AD665B8-1C37-413B-9F2A-17C30EA6D6F5}" dt="2021-03-04T14:02:27.670" v="47" actId="20577"/>
          <ac:spMkLst>
            <pc:docMk/>
            <pc:sldMk cId="1241308872" sldId="1860"/>
            <ac:spMk id="3" creationId="{BDC81B29-68EF-D34F-B9F6-D9EC25476DFF}"/>
          </ac:spMkLst>
        </pc:spChg>
      </pc:sldChg>
      <pc:sldChg chg="addSp modSp new mod">
        <pc:chgData name="Sherif Khattab" userId="c83b1e15-36f3-4f46-aceb-05aac24c545e" providerId="ADAL" clId="{2AD665B8-1C37-413B-9F2A-17C30EA6D6F5}" dt="2021-03-04T14:02:02.244" v="38" actId="1076"/>
        <pc:sldMkLst>
          <pc:docMk/>
          <pc:sldMk cId="988493758" sldId="1877"/>
        </pc:sldMkLst>
        <pc:spChg chg="mod">
          <ac:chgData name="Sherif Khattab" userId="c83b1e15-36f3-4f46-aceb-05aac24c545e" providerId="ADAL" clId="{2AD665B8-1C37-413B-9F2A-17C30EA6D6F5}" dt="2021-03-04T14:01:52.540" v="33" actId="20577"/>
          <ac:spMkLst>
            <pc:docMk/>
            <pc:sldMk cId="988493758" sldId="1877"/>
            <ac:spMk id="3" creationId="{8402797C-BA24-42F1-8D49-CC3A20066C2D}"/>
          </ac:spMkLst>
        </pc:spChg>
        <pc:picChg chg="add mod">
          <ac:chgData name="Sherif Khattab" userId="c83b1e15-36f3-4f46-aceb-05aac24c545e" providerId="ADAL" clId="{2AD665B8-1C37-413B-9F2A-17C30EA6D6F5}" dt="2021-03-04T14:02:02.244" v="38" actId="1076"/>
          <ac:picMkLst>
            <pc:docMk/>
            <pc:sldMk cId="988493758" sldId="1877"/>
            <ac:picMk id="7" creationId="{06C3B930-CCD2-486B-8284-461D0023F22E}"/>
          </ac:picMkLst>
        </pc:picChg>
      </pc:sldChg>
    </pc:docChg>
  </pc:docChgLst>
  <pc:docChgLst>
    <pc:chgData name="Khattab, Sherif" userId="c83b1e15-36f3-4f46-aceb-05aac24c545e" providerId="ADAL" clId="{49366C86-6EFE-464C-B6B0-D941AB16FD34}"/>
    <pc:docChg chg="modSld">
      <pc:chgData name="Khattab, Sherif" userId="c83b1e15-36f3-4f46-aceb-05aac24c545e" providerId="ADAL" clId="{49366C86-6EFE-464C-B6B0-D941AB16FD34}" dt="2021-01-29T15:46:30.108" v="13" actId="20577"/>
      <pc:docMkLst>
        <pc:docMk/>
      </pc:docMkLst>
      <pc:sldChg chg="modSp mod">
        <pc:chgData name="Khattab, Sherif" userId="c83b1e15-36f3-4f46-aceb-05aac24c545e" providerId="ADAL" clId="{49366C86-6EFE-464C-B6B0-D941AB16FD34}" dt="2021-01-29T15:46:30.108" v="13" actId="20577"/>
        <pc:sldMkLst>
          <pc:docMk/>
          <pc:sldMk cId="1068465410" sldId="496"/>
        </pc:sldMkLst>
        <pc:spChg chg="mod">
          <ac:chgData name="Khattab, Sherif" userId="c83b1e15-36f3-4f46-aceb-05aac24c545e" providerId="ADAL" clId="{49366C86-6EFE-464C-B6B0-D941AB16FD34}" dt="2021-01-29T15:46:30.108" v="13" actId="20577"/>
          <ac:spMkLst>
            <pc:docMk/>
            <pc:sldMk cId="1068465410" sldId="496"/>
            <ac:spMk id="3" creationId="{2466C52D-9A48-4683-BE7F-268D8DB7FAAD}"/>
          </ac:spMkLst>
        </pc:spChg>
      </pc:sldChg>
    </pc:docChg>
  </pc:docChgLst>
  <pc:docChgLst>
    <pc:chgData name="Sherif Khattab" userId="c83b1e15-36f3-4f46-aceb-05aac24c545e" providerId="ADAL" clId="{2DAB129D-2F8E-4311-A3C4-D0586044F1CD}"/>
    <pc:docChg chg="custSel addSld modSld sldOrd">
      <pc:chgData name="Sherif Khattab" userId="c83b1e15-36f3-4f46-aceb-05aac24c545e" providerId="ADAL" clId="{2DAB129D-2F8E-4311-A3C4-D0586044F1CD}" dt="2021-02-09T00:35:03.824" v="260" actId="1076"/>
      <pc:docMkLst>
        <pc:docMk/>
      </pc:docMkLst>
      <pc:sldChg chg="addSp delSp modSp new mod ord">
        <pc:chgData name="Sherif Khattab" userId="c83b1e15-36f3-4f46-aceb-05aac24c545e" providerId="ADAL" clId="{2DAB129D-2F8E-4311-A3C4-D0586044F1CD}" dt="2021-02-09T00:33:20.031" v="239" actId="14100"/>
        <pc:sldMkLst>
          <pc:docMk/>
          <pc:sldMk cId="1022518262" sldId="1862"/>
        </pc:sldMkLst>
        <pc:spChg chg="mod">
          <ac:chgData name="Sherif Khattab" userId="c83b1e15-36f3-4f46-aceb-05aac24c545e" providerId="ADAL" clId="{2DAB129D-2F8E-4311-A3C4-D0586044F1CD}" dt="2021-02-09T00:28:37.633" v="30" actId="20577"/>
          <ac:spMkLst>
            <pc:docMk/>
            <pc:sldMk cId="1022518262" sldId="1862"/>
            <ac:spMk id="2" creationId="{47C1F164-3257-4902-AB0C-27EBB3026824}"/>
          </ac:spMkLst>
        </pc:spChg>
        <pc:spChg chg="del">
          <ac:chgData name="Sherif Khattab" userId="c83b1e15-36f3-4f46-aceb-05aac24c545e" providerId="ADAL" clId="{2DAB129D-2F8E-4311-A3C4-D0586044F1CD}" dt="2021-02-09T00:28:32.065" v="27" actId="478"/>
          <ac:spMkLst>
            <pc:docMk/>
            <pc:sldMk cId="1022518262" sldId="1862"/>
            <ac:spMk id="3" creationId="{FED903DB-A1C8-4B76-B383-4B669EEA1282}"/>
          </ac:spMkLst>
        </pc:spChg>
        <pc:picChg chg="add del mod">
          <ac:chgData name="Sherif Khattab" userId="c83b1e15-36f3-4f46-aceb-05aac24c545e" providerId="ADAL" clId="{2DAB129D-2F8E-4311-A3C4-D0586044F1CD}" dt="2021-02-09T00:33:11.859" v="235" actId="478"/>
          <ac:picMkLst>
            <pc:docMk/>
            <pc:sldMk cId="1022518262" sldId="1862"/>
            <ac:picMk id="7" creationId="{3EA2ED64-E4FD-4642-9ADF-DFAE1D8D0F34}"/>
          </ac:picMkLst>
        </pc:picChg>
        <pc:picChg chg="add mod">
          <ac:chgData name="Sherif Khattab" userId="c83b1e15-36f3-4f46-aceb-05aac24c545e" providerId="ADAL" clId="{2DAB129D-2F8E-4311-A3C4-D0586044F1CD}" dt="2021-02-09T00:33:20.031" v="239" actId="14100"/>
          <ac:picMkLst>
            <pc:docMk/>
            <pc:sldMk cId="1022518262" sldId="1862"/>
            <ac:picMk id="9" creationId="{962B7712-2FE5-4588-87C0-5CF42C1D010C}"/>
          </ac:picMkLst>
        </pc:picChg>
      </pc:sldChg>
      <pc:sldChg chg="addSp modSp new mod">
        <pc:chgData name="Sherif Khattab" userId="c83b1e15-36f3-4f46-aceb-05aac24c545e" providerId="ADAL" clId="{2DAB129D-2F8E-4311-A3C4-D0586044F1CD}" dt="2021-02-09T00:29:16.582" v="46" actId="1076"/>
        <pc:sldMkLst>
          <pc:docMk/>
          <pc:sldMk cId="3261945428" sldId="1863"/>
        </pc:sldMkLst>
        <pc:spChg chg="mod">
          <ac:chgData name="Sherif Khattab" userId="c83b1e15-36f3-4f46-aceb-05aac24c545e" providerId="ADAL" clId="{2DAB129D-2F8E-4311-A3C4-D0586044F1CD}" dt="2021-02-09T00:29:07.949" v="43" actId="20577"/>
          <ac:spMkLst>
            <pc:docMk/>
            <pc:sldMk cId="3261945428" sldId="1863"/>
            <ac:spMk id="2" creationId="{B85703BB-0C2C-440E-97CB-D0AAD5594168}"/>
          </ac:spMkLst>
        </pc:spChg>
        <pc:picChg chg="add mod">
          <ac:chgData name="Sherif Khattab" userId="c83b1e15-36f3-4f46-aceb-05aac24c545e" providerId="ADAL" clId="{2DAB129D-2F8E-4311-A3C4-D0586044F1CD}" dt="2021-02-09T00:29:16.582" v="46" actId="1076"/>
          <ac:picMkLst>
            <pc:docMk/>
            <pc:sldMk cId="3261945428" sldId="1863"/>
            <ac:picMk id="7" creationId="{94B8E0FC-8E9F-47F8-97F4-40484260D97A}"/>
          </ac:picMkLst>
        </pc:picChg>
      </pc:sldChg>
      <pc:sldChg chg="addSp delSp modSp new mod">
        <pc:chgData name="Sherif Khattab" userId="c83b1e15-36f3-4f46-aceb-05aac24c545e" providerId="ADAL" clId="{2DAB129D-2F8E-4311-A3C4-D0586044F1CD}" dt="2021-02-09T00:35:03.824" v="260" actId="1076"/>
        <pc:sldMkLst>
          <pc:docMk/>
          <pc:sldMk cId="1783824730" sldId="1864"/>
        </pc:sldMkLst>
        <pc:spChg chg="mod">
          <ac:chgData name="Sherif Khattab" userId="c83b1e15-36f3-4f46-aceb-05aac24c545e" providerId="ADAL" clId="{2DAB129D-2F8E-4311-A3C4-D0586044F1CD}" dt="2021-02-09T00:30:19.750" v="87" actId="20577"/>
          <ac:spMkLst>
            <pc:docMk/>
            <pc:sldMk cId="1783824730" sldId="1864"/>
            <ac:spMk id="2" creationId="{A4441F81-F0D4-4E8E-86E7-D8569D627F98}"/>
          </ac:spMkLst>
        </pc:spChg>
        <pc:spChg chg="mod">
          <ac:chgData name="Sherif Khattab" userId="c83b1e15-36f3-4f46-aceb-05aac24c545e" providerId="ADAL" clId="{2DAB129D-2F8E-4311-A3C4-D0586044F1CD}" dt="2021-02-09T00:34:29.724" v="254" actId="5793"/>
          <ac:spMkLst>
            <pc:docMk/>
            <pc:sldMk cId="1783824730" sldId="1864"/>
            <ac:spMk id="3" creationId="{38B6972C-0D0C-46D2-B4AE-D234C6DD0EA5}"/>
          </ac:spMkLst>
        </pc:spChg>
        <pc:picChg chg="add mod">
          <ac:chgData name="Sherif Khattab" userId="c83b1e15-36f3-4f46-aceb-05aac24c545e" providerId="ADAL" clId="{2DAB129D-2F8E-4311-A3C4-D0586044F1CD}" dt="2021-02-09T00:34:15.141" v="251" actId="1076"/>
          <ac:picMkLst>
            <pc:docMk/>
            <pc:sldMk cId="1783824730" sldId="1864"/>
            <ac:picMk id="7" creationId="{EEBD0001-CAB0-4E99-99A4-CB2BA5B5BD9F}"/>
          </ac:picMkLst>
        </pc:picChg>
        <pc:picChg chg="add del mod">
          <ac:chgData name="Sherif Khattab" userId="c83b1e15-36f3-4f46-aceb-05aac24c545e" providerId="ADAL" clId="{2DAB129D-2F8E-4311-A3C4-D0586044F1CD}" dt="2021-02-09T00:34:55.617" v="255" actId="478"/>
          <ac:picMkLst>
            <pc:docMk/>
            <pc:sldMk cId="1783824730" sldId="1864"/>
            <ac:picMk id="9" creationId="{E041D292-66D9-4EB9-BDB8-A781BCABF8FB}"/>
          </ac:picMkLst>
        </pc:picChg>
        <pc:picChg chg="add mod">
          <ac:chgData name="Sherif Khattab" userId="c83b1e15-36f3-4f46-aceb-05aac24c545e" providerId="ADAL" clId="{2DAB129D-2F8E-4311-A3C4-D0586044F1CD}" dt="2021-02-09T00:35:03.824" v="260" actId="1076"/>
          <ac:picMkLst>
            <pc:docMk/>
            <pc:sldMk cId="1783824730" sldId="1864"/>
            <ac:picMk id="11" creationId="{89ABCD76-ABDF-4899-9CAE-1BEE867436DB}"/>
          </ac:picMkLst>
        </pc:picChg>
      </pc:sldChg>
      <pc:sldChg chg="addSp modSp new mod">
        <pc:chgData name="Sherif Khattab" userId="c83b1e15-36f3-4f46-aceb-05aac24c545e" providerId="ADAL" clId="{2DAB129D-2F8E-4311-A3C4-D0586044F1CD}" dt="2021-02-09T00:31:29.473" v="198" actId="20577"/>
        <pc:sldMkLst>
          <pc:docMk/>
          <pc:sldMk cId="523721688" sldId="1865"/>
        </pc:sldMkLst>
        <pc:spChg chg="mod">
          <ac:chgData name="Sherif Khattab" userId="c83b1e15-36f3-4f46-aceb-05aac24c545e" providerId="ADAL" clId="{2DAB129D-2F8E-4311-A3C4-D0586044F1CD}" dt="2021-02-09T00:31:10.562" v="156" actId="20577"/>
          <ac:spMkLst>
            <pc:docMk/>
            <pc:sldMk cId="523721688" sldId="1865"/>
            <ac:spMk id="2" creationId="{736670F7-21F8-415D-80C1-BCDCE2F33B7E}"/>
          </ac:spMkLst>
        </pc:spChg>
        <pc:spChg chg="mod">
          <ac:chgData name="Sherif Khattab" userId="c83b1e15-36f3-4f46-aceb-05aac24c545e" providerId="ADAL" clId="{2DAB129D-2F8E-4311-A3C4-D0586044F1CD}" dt="2021-02-09T00:31:29.473" v="198" actId="20577"/>
          <ac:spMkLst>
            <pc:docMk/>
            <pc:sldMk cId="523721688" sldId="1865"/>
            <ac:spMk id="3" creationId="{CCB838CB-D4EE-4AB3-B701-A57D1107BD7D}"/>
          </ac:spMkLst>
        </pc:spChg>
        <pc:picChg chg="add mod">
          <ac:chgData name="Sherif Khattab" userId="c83b1e15-36f3-4f46-aceb-05aac24c545e" providerId="ADAL" clId="{2DAB129D-2F8E-4311-A3C4-D0586044F1CD}" dt="2021-02-09T00:31:16.752" v="159" actId="1076"/>
          <ac:picMkLst>
            <pc:docMk/>
            <pc:sldMk cId="523721688" sldId="1865"/>
            <ac:picMk id="7" creationId="{55247AE8-4A9F-4E4E-A9AE-6B18B38BE185}"/>
          </ac:picMkLst>
        </pc:picChg>
      </pc:sldChg>
      <pc:sldChg chg="addSp modSp new mod">
        <pc:chgData name="Sherif Khattab" userId="c83b1e15-36f3-4f46-aceb-05aac24c545e" providerId="ADAL" clId="{2DAB129D-2F8E-4311-A3C4-D0586044F1CD}" dt="2021-02-09T00:32:01.205" v="212" actId="1076"/>
        <pc:sldMkLst>
          <pc:docMk/>
          <pc:sldMk cId="1803803003" sldId="1866"/>
        </pc:sldMkLst>
        <pc:spChg chg="mod">
          <ac:chgData name="Sherif Khattab" userId="c83b1e15-36f3-4f46-aceb-05aac24c545e" providerId="ADAL" clId="{2DAB129D-2F8E-4311-A3C4-D0586044F1CD}" dt="2021-02-09T00:31:55.244" v="209" actId="20577"/>
          <ac:spMkLst>
            <pc:docMk/>
            <pc:sldMk cId="1803803003" sldId="1866"/>
            <ac:spMk id="2" creationId="{9D5EF159-613A-48A2-8E13-719516ECD324}"/>
          </ac:spMkLst>
        </pc:spChg>
        <pc:picChg chg="add mod">
          <ac:chgData name="Sherif Khattab" userId="c83b1e15-36f3-4f46-aceb-05aac24c545e" providerId="ADAL" clId="{2DAB129D-2F8E-4311-A3C4-D0586044F1CD}" dt="2021-02-09T00:32:01.205" v="212" actId="1076"/>
          <ac:picMkLst>
            <pc:docMk/>
            <pc:sldMk cId="1803803003" sldId="1866"/>
            <ac:picMk id="7" creationId="{E7C7C68C-77D1-4458-907B-0AFFC59FA628}"/>
          </ac:picMkLst>
        </pc:picChg>
      </pc:sldChg>
      <pc:sldChg chg="addSp modSp new mod">
        <pc:chgData name="Sherif Khattab" userId="c83b1e15-36f3-4f46-aceb-05aac24c545e" providerId="ADAL" clId="{2DAB129D-2F8E-4311-A3C4-D0586044F1CD}" dt="2021-02-09T00:32:30.633" v="234" actId="1076"/>
        <pc:sldMkLst>
          <pc:docMk/>
          <pc:sldMk cId="2678322925" sldId="1867"/>
        </pc:sldMkLst>
        <pc:spChg chg="mod">
          <ac:chgData name="Sherif Khattab" userId="c83b1e15-36f3-4f46-aceb-05aac24c545e" providerId="ADAL" clId="{2DAB129D-2F8E-4311-A3C4-D0586044F1CD}" dt="2021-02-09T00:32:24.825" v="231" actId="20577"/>
          <ac:spMkLst>
            <pc:docMk/>
            <pc:sldMk cId="2678322925" sldId="1867"/>
            <ac:spMk id="2" creationId="{9EA0D00B-6A03-42AC-8115-1DE4BCAE4DFA}"/>
          </ac:spMkLst>
        </pc:spChg>
        <pc:picChg chg="add mod">
          <ac:chgData name="Sherif Khattab" userId="c83b1e15-36f3-4f46-aceb-05aac24c545e" providerId="ADAL" clId="{2DAB129D-2F8E-4311-A3C4-D0586044F1CD}" dt="2021-02-09T00:32:30.633" v="234" actId="1076"/>
          <ac:picMkLst>
            <pc:docMk/>
            <pc:sldMk cId="2678322925" sldId="1867"/>
            <ac:picMk id="7" creationId="{4C5246CB-983F-454C-B528-1724F990B42B}"/>
          </ac:picMkLst>
        </pc:picChg>
      </pc:sldChg>
    </pc:docChg>
  </pc:docChgLst>
  <pc:docChgLst>
    <pc:chgData name="Khattab, Sherif" userId="c83b1e15-36f3-4f46-aceb-05aac24c545e" providerId="ADAL" clId="{BF018EC9-F480-5B40-BFC2-76215357949F}"/>
    <pc:docChg chg="undo custSel delSld modSld">
      <pc:chgData name="Khattab, Sherif" userId="c83b1e15-36f3-4f46-aceb-05aac24c545e" providerId="ADAL" clId="{BF018EC9-F480-5B40-BFC2-76215357949F}" dt="2021-03-01T14:23:12.235" v="341" actId="15"/>
      <pc:docMkLst>
        <pc:docMk/>
      </pc:docMkLst>
      <pc:sldChg chg="del">
        <pc:chgData name="Khattab, Sherif" userId="c83b1e15-36f3-4f46-aceb-05aac24c545e" providerId="ADAL" clId="{BF018EC9-F480-5B40-BFC2-76215357949F}" dt="2021-03-01T03:32:39.782" v="34" actId="2696"/>
        <pc:sldMkLst>
          <pc:docMk/>
          <pc:sldMk cId="3742265227" sldId="258"/>
        </pc:sldMkLst>
      </pc:sldChg>
      <pc:sldChg chg="del">
        <pc:chgData name="Khattab, Sherif" userId="c83b1e15-36f3-4f46-aceb-05aac24c545e" providerId="ADAL" clId="{BF018EC9-F480-5B40-BFC2-76215357949F}" dt="2021-03-01T03:32:40.395" v="35" actId="2696"/>
        <pc:sldMkLst>
          <pc:docMk/>
          <pc:sldMk cId="3631118870" sldId="259"/>
        </pc:sldMkLst>
      </pc:sldChg>
      <pc:sldChg chg="del">
        <pc:chgData name="Khattab, Sherif" userId="c83b1e15-36f3-4f46-aceb-05aac24c545e" providerId="ADAL" clId="{BF018EC9-F480-5B40-BFC2-76215357949F}" dt="2021-03-01T03:32:40.878" v="36" actId="2696"/>
        <pc:sldMkLst>
          <pc:docMk/>
          <pc:sldMk cId="3655359375" sldId="260"/>
        </pc:sldMkLst>
      </pc:sldChg>
      <pc:sldChg chg="del">
        <pc:chgData name="Khattab, Sherif" userId="c83b1e15-36f3-4f46-aceb-05aac24c545e" providerId="ADAL" clId="{BF018EC9-F480-5B40-BFC2-76215357949F}" dt="2021-03-01T03:32:41.370" v="37" actId="2696"/>
        <pc:sldMkLst>
          <pc:docMk/>
          <pc:sldMk cId="1758073367" sldId="261"/>
        </pc:sldMkLst>
      </pc:sldChg>
      <pc:sldChg chg="del">
        <pc:chgData name="Khattab, Sherif" userId="c83b1e15-36f3-4f46-aceb-05aac24c545e" providerId="ADAL" clId="{BF018EC9-F480-5B40-BFC2-76215357949F}" dt="2021-03-01T03:32:42.583" v="38" actId="2696"/>
        <pc:sldMkLst>
          <pc:docMk/>
          <pc:sldMk cId="357869667" sldId="262"/>
        </pc:sldMkLst>
      </pc:sldChg>
      <pc:sldChg chg="del">
        <pc:chgData name="Khattab, Sherif" userId="c83b1e15-36f3-4f46-aceb-05aac24c545e" providerId="ADAL" clId="{BF018EC9-F480-5B40-BFC2-76215357949F}" dt="2021-03-01T03:32:36.215" v="27" actId="2696"/>
        <pc:sldMkLst>
          <pc:docMk/>
          <pc:sldMk cId="2994869914" sldId="271"/>
        </pc:sldMkLst>
      </pc:sldChg>
      <pc:sldChg chg="del">
        <pc:chgData name="Khattab, Sherif" userId="c83b1e15-36f3-4f46-aceb-05aac24c545e" providerId="ADAL" clId="{BF018EC9-F480-5B40-BFC2-76215357949F}" dt="2021-03-01T03:32:36.284" v="28" actId="2696"/>
        <pc:sldMkLst>
          <pc:docMk/>
          <pc:sldMk cId="962558261" sldId="272"/>
        </pc:sldMkLst>
      </pc:sldChg>
      <pc:sldChg chg="del">
        <pc:chgData name="Khattab, Sherif" userId="c83b1e15-36f3-4f46-aceb-05aac24c545e" providerId="ADAL" clId="{BF018EC9-F480-5B40-BFC2-76215357949F}" dt="2021-03-01T03:32:36.830" v="29" actId="2696"/>
        <pc:sldMkLst>
          <pc:docMk/>
          <pc:sldMk cId="105955890" sldId="273"/>
        </pc:sldMkLst>
      </pc:sldChg>
      <pc:sldChg chg="del">
        <pc:chgData name="Khattab, Sherif" userId="c83b1e15-36f3-4f46-aceb-05aac24c545e" providerId="ADAL" clId="{BF018EC9-F480-5B40-BFC2-76215357949F}" dt="2021-03-01T03:32:37.308" v="30" actId="2696"/>
        <pc:sldMkLst>
          <pc:docMk/>
          <pc:sldMk cId="2905431576" sldId="274"/>
        </pc:sldMkLst>
      </pc:sldChg>
      <pc:sldChg chg="del">
        <pc:chgData name="Khattab, Sherif" userId="c83b1e15-36f3-4f46-aceb-05aac24c545e" providerId="ADAL" clId="{BF018EC9-F480-5B40-BFC2-76215357949F}" dt="2021-03-01T03:32:37.507" v="31" actId="2696"/>
        <pc:sldMkLst>
          <pc:docMk/>
          <pc:sldMk cId="4081978611" sldId="275"/>
        </pc:sldMkLst>
      </pc:sldChg>
      <pc:sldChg chg="del">
        <pc:chgData name="Khattab, Sherif" userId="c83b1e15-36f3-4f46-aceb-05aac24c545e" providerId="ADAL" clId="{BF018EC9-F480-5B40-BFC2-76215357949F}" dt="2021-03-01T03:32:38.359" v="32" actId="2696"/>
        <pc:sldMkLst>
          <pc:docMk/>
          <pc:sldMk cId="1342083279" sldId="276"/>
        </pc:sldMkLst>
      </pc:sldChg>
      <pc:sldChg chg="del">
        <pc:chgData name="Khattab, Sherif" userId="c83b1e15-36f3-4f46-aceb-05aac24c545e" providerId="ADAL" clId="{BF018EC9-F480-5B40-BFC2-76215357949F}" dt="2021-03-01T03:32:38.942" v="33" actId="2696"/>
        <pc:sldMkLst>
          <pc:docMk/>
          <pc:sldMk cId="543874095" sldId="277"/>
        </pc:sldMkLst>
      </pc:sldChg>
      <pc:sldChg chg="modSp mod">
        <pc:chgData name="Khattab, Sherif" userId="c83b1e15-36f3-4f46-aceb-05aac24c545e" providerId="ADAL" clId="{BF018EC9-F480-5B40-BFC2-76215357949F}" dt="2021-03-01T03:31:23.056" v="25" actId="20577"/>
        <pc:sldMkLst>
          <pc:docMk/>
          <pc:sldMk cId="1068465410" sldId="496"/>
        </pc:sldMkLst>
        <pc:spChg chg="mod">
          <ac:chgData name="Khattab, Sherif" userId="c83b1e15-36f3-4f46-aceb-05aac24c545e" providerId="ADAL" clId="{BF018EC9-F480-5B40-BFC2-76215357949F}" dt="2021-03-01T03:31:23.056" v="25" actId="20577"/>
          <ac:spMkLst>
            <pc:docMk/>
            <pc:sldMk cId="1068465410" sldId="496"/>
            <ac:spMk id="3" creationId="{2466C52D-9A48-4683-BE7F-268D8DB7FAAD}"/>
          </ac:spMkLst>
        </pc:spChg>
      </pc:sldChg>
      <pc:sldChg chg="modSp">
        <pc:chgData name="Khattab, Sherif" userId="c83b1e15-36f3-4f46-aceb-05aac24c545e" providerId="ADAL" clId="{BF018EC9-F480-5B40-BFC2-76215357949F}" dt="2021-03-01T03:32:28.508" v="26"/>
        <pc:sldMkLst>
          <pc:docMk/>
          <pc:sldMk cId="2374057061" sldId="498"/>
        </pc:sldMkLst>
        <pc:spChg chg="mod">
          <ac:chgData name="Khattab, Sherif" userId="c83b1e15-36f3-4f46-aceb-05aac24c545e" providerId="ADAL" clId="{BF018EC9-F480-5B40-BFC2-76215357949F}" dt="2021-03-01T03:32:28.508" v="26"/>
          <ac:spMkLst>
            <pc:docMk/>
            <pc:sldMk cId="2374057061" sldId="498"/>
            <ac:spMk id="3" creationId="{F832F02F-5ABF-4702-A259-B8272D97DD79}"/>
          </ac:spMkLst>
        </pc:spChg>
      </pc:sldChg>
      <pc:sldChg chg="modSp mod modAnim">
        <pc:chgData name="Khattab, Sherif" userId="c83b1e15-36f3-4f46-aceb-05aac24c545e" providerId="ADAL" clId="{BF018EC9-F480-5B40-BFC2-76215357949F}" dt="2021-03-01T14:22:58.083" v="335" actId="20577"/>
        <pc:sldMkLst>
          <pc:docMk/>
          <pc:sldMk cId="2823856332" sldId="499"/>
        </pc:sldMkLst>
        <pc:spChg chg="mod">
          <ac:chgData name="Khattab, Sherif" userId="c83b1e15-36f3-4f46-aceb-05aac24c545e" providerId="ADAL" clId="{BF018EC9-F480-5B40-BFC2-76215357949F}" dt="2021-03-01T14:22:58.083" v="335" actId="20577"/>
          <ac:spMkLst>
            <pc:docMk/>
            <pc:sldMk cId="2823856332" sldId="499"/>
            <ac:spMk id="3" creationId="{E1064C43-9078-4C76-A016-C8AE45AE9774}"/>
          </ac:spMkLst>
        </pc:spChg>
      </pc:sldChg>
      <pc:sldChg chg="modSp mod">
        <pc:chgData name="Khattab, Sherif" userId="c83b1e15-36f3-4f46-aceb-05aac24c545e" providerId="ADAL" clId="{BF018EC9-F480-5B40-BFC2-76215357949F}" dt="2021-03-01T03:33:04.211" v="83" actId="20577"/>
        <pc:sldMkLst>
          <pc:docMk/>
          <pc:sldMk cId="1241308872" sldId="1860"/>
        </pc:sldMkLst>
        <pc:spChg chg="mod">
          <ac:chgData name="Khattab, Sherif" userId="c83b1e15-36f3-4f46-aceb-05aac24c545e" providerId="ADAL" clId="{BF018EC9-F480-5B40-BFC2-76215357949F}" dt="2021-03-01T03:33:04.211" v="83" actId="20577"/>
          <ac:spMkLst>
            <pc:docMk/>
            <pc:sldMk cId="1241308872" sldId="1860"/>
            <ac:spMk id="3" creationId="{BDC81B29-68EF-D34F-B9F6-D9EC25476DFF}"/>
          </ac:spMkLst>
        </pc:spChg>
      </pc:sldChg>
      <pc:sldChg chg="modSp mod modAnim">
        <pc:chgData name="Khattab, Sherif" userId="c83b1e15-36f3-4f46-aceb-05aac24c545e" providerId="ADAL" clId="{BF018EC9-F480-5B40-BFC2-76215357949F}" dt="2021-03-01T14:23:06.640" v="337" actId="27636"/>
        <pc:sldMkLst>
          <pc:docMk/>
          <pc:sldMk cId="1839457392" sldId="1877"/>
        </pc:sldMkLst>
        <pc:spChg chg="mod">
          <ac:chgData name="Khattab, Sherif" userId="c83b1e15-36f3-4f46-aceb-05aac24c545e" providerId="ADAL" clId="{BF018EC9-F480-5B40-BFC2-76215357949F}" dt="2021-03-01T14:23:06.640" v="337" actId="27636"/>
          <ac:spMkLst>
            <pc:docMk/>
            <pc:sldMk cId="1839457392" sldId="1877"/>
            <ac:spMk id="3" creationId="{39CC9A0A-771B-9D45-B594-D6657F06D1B5}"/>
          </ac:spMkLst>
        </pc:spChg>
      </pc:sldChg>
      <pc:sldChg chg="modSp mod modAnim">
        <pc:chgData name="Khattab, Sherif" userId="c83b1e15-36f3-4f46-aceb-05aac24c545e" providerId="ADAL" clId="{BF018EC9-F480-5B40-BFC2-76215357949F}" dt="2021-03-01T14:23:12.235" v="341" actId="15"/>
        <pc:sldMkLst>
          <pc:docMk/>
          <pc:sldMk cId="1121391516" sldId="1878"/>
        </pc:sldMkLst>
        <pc:spChg chg="mod">
          <ac:chgData name="Khattab, Sherif" userId="c83b1e15-36f3-4f46-aceb-05aac24c545e" providerId="ADAL" clId="{BF018EC9-F480-5B40-BFC2-76215357949F}" dt="2021-03-01T14:23:12.235" v="341" actId="15"/>
          <ac:spMkLst>
            <pc:docMk/>
            <pc:sldMk cId="1121391516" sldId="1878"/>
            <ac:spMk id="3" creationId="{30379C8C-1EC7-8B4E-AD7E-FC78C6779DF0}"/>
          </ac:spMkLst>
        </pc:spChg>
      </pc:sldChg>
    </pc:docChg>
  </pc:docChgLst>
  <pc:docChgLst>
    <pc:chgData name="Khattab, Sherif" userId="c83b1e15-36f3-4f46-aceb-05aac24c545e" providerId="ADAL" clId="{44E41F31-2801-6340-85AA-C9D8C12F10B4}"/>
    <pc:docChg chg="undo custSel modSld">
      <pc:chgData name="Khattab, Sherif" userId="c83b1e15-36f3-4f46-aceb-05aac24c545e" providerId="ADAL" clId="{44E41F31-2801-6340-85AA-C9D8C12F10B4}" dt="2021-02-03T13:23:46.469" v="495" actId="20577"/>
      <pc:docMkLst>
        <pc:docMk/>
      </pc:docMkLst>
      <pc:sldChg chg="modSp mod">
        <pc:chgData name="Khattab, Sherif" userId="c83b1e15-36f3-4f46-aceb-05aac24c545e" providerId="ADAL" clId="{44E41F31-2801-6340-85AA-C9D8C12F10B4}" dt="2021-02-03T13:11:16.258" v="119" actId="313"/>
        <pc:sldMkLst>
          <pc:docMk/>
          <pc:sldMk cId="2823856332" sldId="499"/>
        </pc:sldMkLst>
        <pc:spChg chg="mod">
          <ac:chgData name="Khattab, Sherif" userId="c83b1e15-36f3-4f46-aceb-05aac24c545e" providerId="ADAL" clId="{44E41F31-2801-6340-85AA-C9D8C12F10B4}" dt="2021-02-03T13:11:16.258" v="119" actId="313"/>
          <ac:spMkLst>
            <pc:docMk/>
            <pc:sldMk cId="2823856332" sldId="499"/>
            <ac:spMk id="3" creationId="{E1064C43-9078-4C76-A016-C8AE45AE9774}"/>
          </ac:spMkLst>
        </pc:spChg>
      </pc:sldChg>
      <pc:sldChg chg="modSp mod">
        <pc:chgData name="Khattab, Sherif" userId="c83b1e15-36f3-4f46-aceb-05aac24c545e" providerId="ADAL" clId="{44E41F31-2801-6340-85AA-C9D8C12F10B4}" dt="2021-02-03T13:12:24.257" v="312" actId="20577"/>
        <pc:sldMkLst>
          <pc:docMk/>
          <pc:sldMk cId="1241308872" sldId="1860"/>
        </pc:sldMkLst>
        <pc:spChg chg="mod">
          <ac:chgData name="Khattab, Sherif" userId="c83b1e15-36f3-4f46-aceb-05aac24c545e" providerId="ADAL" clId="{44E41F31-2801-6340-85AA-C9D8C12F10B4}" dt="2021-02-03T13:12:24.257" v="312" actId="20577"/>
          <ac:spMkLst>
            <pc:docMk/>
            <pc:sldMk cId="1241308872" sldId="1860"/>
            <ac:spMk id="3" creationId="{BDC81B29-68EF-D34F-B9F6-D9EC25476DFF}"/>
          </ac:spMkLst>
        </pc:spChg>
      </pc:sldChg>
      <pc:sldChg chg="modSp mod">
        <pc:chgData name="Khattab, Sherif" userId="c83b1e15-36f3-4f46-aceb-05aac24c545e" providerId="ADAL" clId="{44E41F31-2801-6340-85AA-C9D8C12F10B4}" dt="2021-02-03T13:23:46.469" v="495" actId="20577"/>
        <pc:sldMkLst>
          <pc:docMk/>
          <pc:sldMk cId="2592895379" sldId="1861"/>
        </pc:sldMkLst>
        <pc:spChg chg="mod">
          <ac:chgData name="Khattab, Sherif" userId="c83b1e15-36f3-4f46-aceb-05aac24c545e" providerId="ADAL" clId="{44E41F31-2801-6340-85AA-C9D8C12F10B4}" dt="2021-02-03T13:12:35.964" v="328" actId="20577"/>
          <ac:spMkLst>
            <pc:docMk/>
            <pc:sldMk cId="2592895379" sldId="1861"/>
            <ac:spMk id="2" creationId="{BC3ADD74-EB95-47D3-9ED2-6D8DD55DD99C}"/>
          </ac:spMkLst>
        </pc:spChg>
        <pc:spChg chg="mod">
          <ac:chgData name="Khattab, Sherif" userId="c83b1e15-36f3-4f46-aceb-05aac24c545e" providerId="ADAL" clId="{44E41F31-2801-6340-85AA-C9D8C12F10B4}" dt="2021-02-03T13:23:46.469" v="495" actId="20577"/>
          <ac:spMkLst>
            <pc:docMk/>
            <pc:sldMk cId="2592895379" sldId="1861"/>
            <ac:spMk id="3" creationId="{A296D1F4-E837-4F96-9F51-0E48E82EFCB0}"/>
          </ac:spMkLst>
        </pc:spChg>
      </pc:sldChg>
    </pc:docChg>
  </pc:docChgLst>
  <pc:docChgLst>
    <pc:chgData name="Khattab, Sherif" userId="c83b1e15-36f3-4f46-aceb-05aac24c545e" providerId="ADAL" clId="{FB7609DE-4E49-B943-8CC1-A94C3EC91022}"/>
    <pc:docChg chg="undo custSel addSld delSld modSld">
      <pc:chgData name="Khattab, Sherif" userId="c83b1e15-36f3-4f46-aceb-05aac24c545e" providerId="ADAL" clId="{FB7609DE-4E49-B943-8CC1-A94C3EC91022}" dt="2021-01-27T20:12:41.246" v="980"/>
      <pc:docMkLst>
        <pc:docMk/>
      </pc:docMkLst>
      <pc:sldChg chg="del">
        <pc:chgData name="Khattab, Sherif" userId="c83b1e15-36f3-4f46-aceb-05aac24c545e" providerId="ADAL" clId="{FB7609DE-4E49-B943-8CC1-A94C3EC91022}" dt="2021-01-27T13:56:14.317" v="377" actId="2696"/>
        <pc:sldMkLst>
          <pc:docMk/>
          <pc:sldMk cId="1152327425" sldId="257"/>
        </pc:sldMkLst>
      </pc:sldChg>
      <pc:sldChg chg="del">
        <pc:chgData name="Khattab, Sherif" userId="c83b1e15-36f3-4f46-aceb-05aac24c545e" providerId="ADAL" clId="{FB7609DE-4E49-B943-8CC1-A94C3EC91022}" dt="2021-01-27T13:56:14.317" v="377" actId="2696"/>
        <pc:sldMkLst>
          <pc:docMk/>
          <pc:sldMk cId="2472493573" sldId="258"/>
        </pc:sldMkLst>
      </pc:sldChg>
      <pc:sldChg chg="modSp del mod">
        <pc:chgData name="Khattab, Sherif" userId="c83b1e15-36f3-4f46-aceb-05aac24c545e" providerId="ADAL" clId="{FB7609DE-4E49-B943-8CC1-A94C3EC91022}" dt="2021-01-27T13:56:14.317" v="377" actId="2696"/>
        <pc:sldMkLst>
          <pc:docMk/>
          <pc:sldMk cId="1382941772" sldId="260"/>
        </pc:sldMkLst>
        <pc:spChg chg="mod">
          <ac:chgData name="Khattab, Sherif" userId="c83b1e15-36f3-4f46-aceb-05aac24c545e" providerId="ADAL" clId="{FB7609DE-4E49-B943-8CC1-A94C3EC91022}" dt="2021-01-27T13:54:03.796" v="185" actId="27636"/>
          <ac:spMkLst>
            <pc:docMk/>
            <pc:sldMk cId="1382941772" sldId="260"/>
            <ac:spMk id="165" creationId="{00000000-0000-0000-0000-000000000000}"/>
          </ac:spMkLst>
        </pc:spChg>
      </pc:sldChg>
      <pc:sldChg chg="del">
        <pc:chgData name="Khattab, Sherif" userId="c83b1e15-36f3-4f46-aceb-05aac24c545e" providerId="ADAL" clId="{FB7609DE-4E49-B943-8CC1-A94C3EC91022}" dt="2021-01-27T13:56:14.317" v="377" actId="2696"/>
        <pc:sldMkLst>
          <pc:docMk/>
          <pc:sldMk cId="3392764763" sldId="274"/>
        </pc:sldMkLst>
      </pc:sldChg>
      <pc:sldChg chg="modSp del mod">
        <pc:chgData name="Khattab, Sherif" userId="c83b1e15-36f3-4f46-aceb-05aac24c545e" providerId="ADAL" clId="{FB7609DE-4E49-B943-8CC1-A94C3EC91022}" dt="2021-01-27T13:56:14.317" v="377" actId="2696"/>
        <pc:sldMkLst>
          <pc:docMk/>
          <pc:sldMk cId="445949216" sldId="281"/>
        </pc:sldMkLst>
        <pc:spChg chg="mod">
          <ac:chgData name="Khattab, Sherif" userId="c83b1e15-36f3-4f46-aceb-05aac24c545e" providerId="ADAL" clId="{FB7609DE-4E49-B943-8CC1-A94C3EC91022}" dt="2021-01-27T13:54:03.697" v="184" actId="27636"/>
          <ac:spMkLst>
            <pc:docMk/>
            <pc:sldMk cId="445949216" sldId="281"/>
            <ac:spMk id="263" creationId="{00000000-0000-0000-0000-000000000000}"/>
          </ac:spMkLst>
        </pc:spChg>
      </pc:sldChg>
      <pc:sldChg chg="add del">
        <pc:chgData name="Khattab, Sherif" userId="c83b1e15-36f3-4f46-aceb-05aac24c545e" providerId="ADAL" clId="{FB7609DE-4E49-B943-8CC1-A94C3EC91022}" dt="2021-01-27T14:09:07.490" v="857"/>
        <pc:sldMkLst>
          <pc:docMk/>
          <pc:sldMk cId="1315177585" sldId="281"/>
        </pc:sldMkLst>
      </pc:sldChg>
      <pc:sldChg chg="modSp add mod">
        <pc:chgData name="Khattab, Sherif" userId="c83b1e15-36f3-4f46-aceb-05aac24c545e" providerId="ADAL" clId="{FB7609DE-4E49-B943-8CC1-A94C3EC91022}" dt="2021-01-27T14:09:17.824" v="864" actId="20577"/>
        <pc:sldMkLst>
          <pc:docMk/>
          <pc:sldMk cId="2805000757" sldId="281"/>
        </pc:sldMkLst>
        <pc:spChg chg="mod">
          <ac:chgData name="Khattab, Sherif" userId="c83b1e15-36f3-4f46-aceb-05aac24c545e" providerId="ADAL" clId="{FB7609DE-4E49-B943-8CC1-A94C3EC91022}" dt="2021-01-27T14:09:17.824" v="864" actId="20577"/>
          <ac:spMkLst>
            <pc:docMk/>
            <pc:sldMk cId="2805000757" sldId="281"/>
            <ac:spMk id="460" creationId="{00000000-0000-0000-0000-000000000000}"/>
          </ac:spMkLst>
        </pc:spChg>
      </pc:sldChg>
      <pc:sldChg chg="modSp add mod">
        <pc:chgData name="Khattab, Sherif" userId="c83b1e15-36f3-4f46-aceb-05aac24c545e" providerId="ADAL" clId="{FB7609DE-4E49-B943-8CC1-A94C3EC91022}" dt="2021-01-27T14:09:22.594" v="867" actId="20577"/>
        <pc:sldMkLst>
          <pc:docMk/>
          <pc:sldMk cId="644336610" sldId="282"/>
        </pc:sldMkLst>
        <pc:spChg chg="mod">
          <ac:chgData name="Khattab, Sherif" userId="c83b1e15-36f3-4f46-aceb-05aac24c545e" providerId="ADAL" clId="{FB7609DE-4E49-B943-8CC1-A94C3EC91022}" dt="2021-01-27T14:09:22.594" v="867" actId="20577"/>
          <ac:spMkLst>
            <pc:docMk/>
            <pc:sldMk cId="644336610" sldId="282"/>
            <ac:spMk id="467" creationId="{00000000-0000-0000-0000-000000000000}"/>
          </ac:spMkLst>
        </pc:spChg>
      </pc:sldChg>
      <pc:sldChg chg="add del">
        <pc:chgData name="Khattab, Sherif" userId="c83b1e15-36f3-4f46-aceb-05aac24c545e" providerId="ADAL" clId="{FB7609DE-4E49-B943-8CC1-A94C3EC91022}" dt="2021-01-27T14:09:07.490" v="857"/>
        <pc:sldMkLst>
          <pc:docMk/>
          <pc:sldMk cId="2784934943" sldId="282"/>
        </pc:sldMkLst>
      </pc:sldChg>
      <pc:sldChg chg="add del">
        <pc:chgData name="Khattab, Sherif" userId="c83b1e15-36f3-4f46-aceb-05aac24c545e" providerId="ADAL" clId="{FB7609DE-4E49-B943-8CC1-A94C3EC91022}" dt="2021-01-27T14:09:07.490" v="857"/>
        <pc:sldMkLst>
          <pc:docMk/>
          <pc:sldMk cId="3013231227" sldId="283"/>
        </pc:sldMkLst>
      </pc:sldChg>
      <pc:sldChg chg="modSp add mod">
        <pc:chgData name="Khattab, Sherif" userId="c83b1e15-36f3-4f46-aceb-05aac24c545e" providerId="ADAL" clId="{FB7609DE-4E49-B943-8CC1-A94C3EC91022}" dt="2021-01-27T14:09:29.143" v="874" actId="20577"/>
        <pc:sldMkLst>
          <pc:docMk/>
          <pc:sldMk cId="3275560456" sldId="283"/>
        </pc:sldMkLst>
        <pc:spChg chg="mod">
          <ac:chgData name="Khattab, Sherif" userId="c83b1e15-36f3-4f46-aceb-05aac24c545e" providerId="ADAL" clId="{FB7609DE-4E49-B943-8CC1-A94C3EC91022}" dt="2021-01-27T14:09:29.143" v="874" actId="20577"/>
          <ac:spMkLst>
            <pc:docMk/>
            <pc:sldMk cId="3275560456" sldId="283"/>
            <ac:spMk id="474" creationId="{00000000-0000-0000-0000-000000000000}"/>
          </ac:spMkLst>
        </pc:spChg>
      </pc:sldChg>
      <pc:sldChg chg="del">
        <pc:chgData name="Khattab, Sherif" userId="c83b1e15-36f3-4f46-aceb-05aac24c545e" providerId="ADAL" clId="{FB7609DE-4E49-B943-8CC1-A94C3EC91022}" dt="2021-01-27T13:56:14.317" v="377" actId="2696"/>
        <pc:sldMkLst>
          <pc:docMk/>
          <pc:sldMk cId="2865696446" sldId="285"/>
        </pc:sldMkLst>
      </pc:sldChg>
      <pc:sldChg chg="del">
        <pc:chgData name="Khattab, Sherif" userId="c83b1e15-36f3-4f46-aceb-05aac24c545e" providerId="ADAL" clId="{FB7609DE-4E49-B943-8CC1-A94C3EC91022}" dt="2021-01-27T13:56:14.317" v="377" actId="2696"/>
        <pc:sldMkLst>
          <pc:docMk/>
          <pc:sldMk cId="214968552" sldId="287"/>
        </pc:sldMkLst>
      </pc:sldChg>
      <pc:sldChg chg="del">
        <pc:chgData name="Khattab, Sherif" userId="c83b1e15-36f3-4f46-aceb-05aac24c545e" providerId="ADAL" clId="{FB7609DE-4E49-B943-8CC1-A94C3EC91022}" dt="2021-01-27T13:56:14.317" v="377" actId="2696"/>
        <pc:sldMkLst>
          <pc:docMk/>
          <pc:sldMk cId="1092592367" sldId="391"/>
        </pc:sldMkLst>
      </pc:sldChg>
      <pc:sldChg chg="add">
        <pc:chgData name="Khattab, Sherif" userId="c83b1e15-36f3-4f46-aceb-05aac24c545e" providerId="ADAL" clId="{FB7609DE-4E49-B943-8CC1-A94C3EC91022}" dt="2021-01-27T14:05:33.759" v="837"/>
        <pc:sldMkLst>
          <pc:docMk/>
          <pc:sldMk cId="1273787362" sldId="392"/>
        </pc:sldMkLst>
      </pc:sldChg>
      <pc:sldChg chg="del">
        <pc:chgData name="Khattab, Sherif" userId="c83b1e15-36f3-4f46-aceb-05aac24c545e" providerId="ADAL" clId="{FB7609DE-4E49-B943-8CC1-A94C3EC91022}" dt="2021-01-27T13:56:14.317" v="377" actId="2696"/>
        <pc:sldMkLst>
          <pc:docMk/>
          <pc:sldMk cId="4280497035" sldId="392"/>
        </pc:sldMkLst>
      </pc:sldChg>
      <pc:sldChg chg="modSp mod">
        <pc:chgData name="Khattab, Sherif" userId="c83b1e15-36f3-4f46-aceb-05aac24c545e" providerId="ADAL" clId="{FB7609DE-4E49-B943-8CC1-A94C3EC91022}" dt="2021-01-27T13:54:03.989" v="186" actId="27636"/>
        <pc:sldMkLst>
          <pc:docMk/>
          <pc:sldMk cId="811987457" sldId="394"/>
        </pc:sldMkLst>
        <pc:spChg chg="mod">
          <ac:chgData name="Khattab, Sherif" userId="c83b1e15-36f3-4f46-aceb-05aac24c545e" providerId="ADAL" clId="{FB7609DE-4E49-B943-8CC1-A94C3EC91022}" dt="2021-01-27T13:54:03.989" v="186" actId="27636"/>
          <ac:spMkLst>
            <pc:docMk/>
            <pc:sldMk cId="811987457" sldId="394"/>
            <ac:spMk id="263" creationId="{00000000-0000-0000-0000-000000000000}"/>
          </ac:spMkLst>
        </pc:spChg>
      </pc:sldChg>
      <pc:sldChg chg="modSp mod modAnim">
        <pc:chgData name="Khattab, Sherif" userId="c83b1e15-36f3-4f46-aceb-05aac24c545e" providerId="ADAL" clId="{FB7609DE-4E49-B943-8CC1-A94C3EC91022}" dt="2021-01-27T20:12:41.246" v="980"/>
        <pc:sldMkLst>
          <pc:docMk/>
          <pc:sldMk cId="3756086896" sldId="402"/>
        </pc:sldMkLst>
        <pc:spChg chg="mod">
          <ac:chgData name="Khattab, Sherif" userId="c83b1e15-36f3-4f46-aceb-05aac24c545e" providerId="ADAL" clId="{FB7609DE-4E49-B943-8CC1-A94C3EC91022}" dt="2021-01-27T20:12:06.756" v="976" actId="14100"/>
          <ac:spMkLst>
            <pc:docMk/>
            <pc:sldMk cId="3756086896" sldId="402"/>
            <ac:spMk id="2" creationId="{2701C75F-4DC8-2144-BA02-D9E72D4D689E}"/>
          </ac:spMkLst>
        </pc:spChg>
        <pc:picChg chg="mod">
          <ac:chgData name="Khattab, Sherif" userId="c83b1e15-36f3-4f46-aceb-05aac24c545e" providerId="ADAL" clId="{FB7609DE-4E49-B943-8CC1-A94C3EC91022}" dt="2021-01-27T20:12:17.725" v="978" actId="1076"/>
          <ac:picMkLst>
            <pc:docMk/>
            <pc:sldMk cId="3756086896" sldId="402"/>
            <ac:picMk id="8" creationId="{789DE477-7E78-B64D-B4B9-045378CD8882}"/>
          </ac:picMkLst>
        </pc:picChg>
      </pc:sldChg>
      <pc:sldChg chg="modSp mod">
        <pc:chgData name="Khattab, Sherif" userId="c83b1e15-36f3-4f46-aceb-05aac24c545e" providerId="ADAL" clId="{FB7609DE-4E49-B943-8CC1-A94C3EC91022}" dt="2021-01-27T13:54:04.173" v="187" actId="27636"/>
        <pc:sldMkLst>
          <pc:docMk/>
          <pc:sldMk cId="1876792183" sldId="403"/>
        </pc:sldMkLst>
        <pc:spChg chg="mod">
          <ac:chgData name="Khattab, Sherif" userId="c83b1e15-36f3-4f46-aceb-05aac24c545e" providerId="ADAL" clId="{FB7609DE-4E49-B943-8CC1-A94C3EC91022}" dt="2021-01-27T13:54:04.173" v="187" actId="27636"/>
          <ac:spMkLst>
            <pc:docMk/>
            <pc:sldMk cId="1876792183" sldId="403"/>
            <ac:spMk id="421" creationId="{00000000-0000-0000-0000-000000000000}"/>
          </ac:spMkLst>
        </pc:spChg>
      </pc:sldChg>
      <pc:sldChg chg="delSp modSp mod">
        <pc:chgData name="Khattab, Sherif" userId="c83b1e15-36f3-4f46-aceb-05aac24c545e" providerId="ADAL" clId="{FB7609DE-4E49-B943-8CC1-A94C3EC91022}" dt="2021-01-27T13:53:37.035" v="111" actId="478"/>
        <pc:sldMkLst>
          <pc:docMk/>
          <pc:sldMk cId="1894775455" sldId="405"/>
        </pc:sldMkLst>
        <pc:spChg chg="del mod">
          <ac:chgData name="Khattab, Sherif" userId="c83b1e15-36f3-4f46-aceb-05aac24c545e" providerId="ADAL" clId="{FB7609DE-4E49-B943-8CC1-A94C3EC91022}" dt="2021-01-27T13:53:37.035" v="111" actId="478"/>
          <ac:spMkLst>
            <pc:docMk/>
            <pc:sldMk cId="1894775455" sldId="405"/>
            <ac:spMk id="5" creationId="{16306A4B-84B5-E84E-B29D-41318FA00D6C}"/>
          </ac:spMkLst>
        </pc:spChg>
      </pc:sldChg>
      <pc:sldChg chg="modSp mod">
        <pc:chgData name="Khattab, Sherif" userId="c83b1e15-36f3-4f46-aceb-05aac24c545e" providerId="ADAL" clId="{FB7609DE-4E49-B943-8CC1-A94C3EC91022}" dt="2021-01-27T14:04:12.076" v="827" actId="20577"/>
        <pc:sldMkLst>
          <pc:docMk/>
          <pc:sldMk cId="1068465410" sldId="496"/>
        </pc:sldMkLst>
        <pc:spChg chg="mod">
          <ac:chgData name="Khattab, Sherif" userId="c83b1e15-36f3-4f46-aceb-05aac24c545e" providerId="ADAL" clId="{FB7609DE-4E49-B943-8CC1-A94C3EC91022}" dt="2021-01-27T14:04:12.076" v="827" actId="20577"/>
          <ac:spMkLst>
            <pc:docMk/>
            <pc:sldMk cId="1068465410" sldId="496"/>
            <ac:spMk id="3" creationId="{2466C52D-9A48-4683-BE7F-268D8DB7FAAD}"/>
          </ac:spMkLst>
        </pc:spChg>
      </pc:sldChg>
      <pc:sldChg chg="modSp mod">
        <pc:chgData name="Khattab, Sherif" userId="c83b1e15-36f3-4f46-aceb-05aac24c545e" providerId="ADAL" clId="{FB7609DE-4E49-B943-8CC1-A94C3EC91022}" dt="2021-01-27T13:55:41.322" v="376" actId="20577"/>
        <pc:sldMkLst>
          <pc:docMk/>
          <pc:sldMk cId="2374057061" sldId="498"/>
        </pc:sldMkLst>
        <pc:spChg chg="mod">
          <ac:chgData name="Khattab, Sherif" userId="c83b1e15-36f3-4f46-aceb-05aac24c545e" providerId="ADAL" clId="{FB7609DE-4E49-B943-8CC1-A94C3EC91022}" dt="2021-01-27T13:55:41.322" v="376" actId="20577"/>
          <ac:spMkLst>
            <pc:docMk/>
            <pc:sldMk cId="2374057061" sldId="498"/>
            <ac:spMk id="3" creationId="{F832F02F-5ABF-4702-A259-B8272D97DD79}"/>
          </ac:spMkLst>
        </pc:spChg>
      </pc:sldChg>
      <pc:sldChg chg="modSp mod">
        <pc:chgData name="Khattab, Sherif" userId="c83b1e15-36f3-4f46-aceb-05aac24c545e" providerId="ADAL" clId="{FB7609DE-4E49-B943-8CC1-A94C3EC91022}" dt="2021-01-27T14:11:15.598" v="969" actId="6549"/>
        <pc:sldMkLst>
          <pc:docMk/>
          <pc:sldMk cId="2823856332" sldId="499"/>
        </pc:sldMkLst>
        <pc:spChg chg="mod">
          <ac:chgData name="Khattab, Sherif" userId="c83b1e15-36f3-4f46-aceb-05aac24c545e" providerId="ADAL" clId="{FB7609DE-4E49-B943-8CC1-A94C3EC91022}" dt="2021-01-27T14:11:15.598" v="969" actId="6549"/>
          <ac:spMkLst>
            <pc:docMk/>
            <pc:sldMk cId="2823856332" sldId="499"/>
            <ac:spMk id="3" creationId="{E1064C43-9078-4C76-A016-C8AE45AE9774}"/>
          </ac:spMkLst>
        </pc:spChg>
      </pc:sldChg>
      <pc:sldChg chg="del">
        <pc:chgData name="Khattab, Sherif" userId="c83b1e15-36f3-4f46-aceb-05aac24c545e" providerId="ADAL" clId="{FB7609DE-4E49-B943-8CC1-A94C3EC91022}" dt="2021-01-27T13:56:14.317" v="377" actId="2696"/>
        <pc:sldMkLst>
          <pc:docMk/>
          <pc:sldMk cId="58097193" sldId="500"/>
        </pc:sldMkLst>
      </pc:sldChg>
      <pc:sldChg chg="del">
        <pc:chgData name="Khattab, Sherif" userId="c83b1e15-36f3-4f46-aceb-05aac24c545e" providerId="ADAL" clId="{FB7609DE-4E49-B943-8CC1-A94C3EC91022}" dt="2021-01-27T13:56:14.317" v="377" actId="2696"/>
        <pc:sldMkLst>
          <pc:docMk/>
          <pc:sldMk cId="1226087183" sldId="501"/>
        </pc:sldMkLst>
      </pc:sldChg>
      <pc:sldChg chg="del">
        <pc:chgData name="Khattab, Sherif" userId="c83b1e15-36f3-4f46-aceb-05aac24c545e" providerId="ADAL" clId="{FB7609DE-4E49-B943-8CC1-A94C3EC91022}" dt="2021-01-27T13:56:14.317" v="377" actId="2696"/>
        <pc:sldMkLst>
          <pc:docMk/>
          <pc:sldMk cId="1196699890" sldId="502"/>
        </pc:sldMkLst>
      </pc:sldChg>
      <pc:sldChg chg="modSp new mod">
        <pc:chgData name="Khattab, Sherif" userId="c83b1e15-36f3-4f46-aceb-05aac24c545e" providerId="ADAL" clId="{FB7609DE-4E49-B943-8CC1-A94C3EC91022}" dt="2021-01-27T13:56:32.763" v="390" actId="20577"/>
        <pc:sldMkLst>
          <pc:docMk/>
          <pc:sldMk cId="1128397823" sldId="504"/>
        </pc:sldMkLst>
        <pc:spChg chg="mod">
          <ac:chgData name="Khattab, Sherif" userId="c83b1e15-36f3-4f46-aceb-05aac24c545e" providerId="ADAL" clId="{FB7609DE-4E49-B943-8CC1-A94C3EC91022}" dt="2021-01-27T13:56:32.763" v="390" actId="20577"/>
          <ac:spMkLst>
            <pc:docMk/>
            <pc:sldMk cId="1128397823" sldId="504"/>
            <ac:spMk id="2" creationId="{F3177E1A-980D-FE4C-9AD4-B7D0A5ECA2A9}"/>
          </ac:spMkLst>
        </pc:spChg>
      </pc:sldChg>
      <pc:sldChg chg="modSp new mod">
        <pc:chgData name="Khattab, Sherif" userId="c83b1e15-36f3-4f46-aceb-05aac24c545e" providerId="ADAL" clId="{FB7609DE-4E49-B943-8CC1-A94C3EC91022}" dt="2021-01-27T13:56:42.853" v="403" actId="20577"/>
        <pc:sldMkLst>
          <pc:docMk/>
          <pc:sldMk cId="729670177" sldId="505"/>
        </pc:sldMkLst>
        <pc:spChg chg="mod">
          <ac:chgData name="Khattab, Sherif" userId="c83b1e15-36f3-4f46-aceb-05aac24c545e" providerId="ADAL" clId="{FB7609DE-4E49-B943-8CC1-A94C3EC91022}" dt="2021-01-27T13:56:42.853" v="403" actId="20577"/>
          <ac:spMkLst>
            <pc:docMk/>
            <pc:sldMk cId="729670177" sldId="505"/>
            <ac:spMk id="2" creationId="{4BE0AA09-81BB-B44F-B753-EDAACC6AD9AC}"/>
          </ac:spMkLst>
        </pc:spChg>
      </pc:sldChg>
      <pc:sldChg chg="modSp new mod">
        <pc:chgData name="Khattab, Sherif" userId="c83b1e15-36f3-4f46-aceb-05aac24c545e" providerId="ADAL" clId="{FB7609DE-4E49-B943-8CC1-A94C3EC91022}" dt="2021-01-27T13:58:28.393" v="659" actId="20577"/>
        <pc:sldMkLst>
          <pc:docMk/>
          <pc:sldMk cId="700442057" sldId="506"/>
        </pc:sldMkLst>
        <pc:spChg chg="mod">
          <ac:chgData name="Khattab, Sherif" userId="c83b1e15-36f3-4f46-aceb-05aac24c545e" providerId="ADAL" clId="{FB7609DE-4E49-B943-8CC1-A94C3EC91022}" dt="2021-01-27T13:57:10.490" v="430" actId="5793"/>
          <ac:spMkLst>
            <pc:docMk/>
            <pc:sldMk cId="700442057" sldId="506"/>
            <ac:spMk id="2" creationId="{09964AE1-DBFC-2848-B191-FE3ED1AFB0DB}"/>
          </ac:spMkLst>
        </pc:spChg>
        <pc:spChg chg="mod">
          <ac:chgData name="Khattab, Sherif" userId="c83b1e15-36f3-4f46-aceb-05aac24c545e" providerId="ADAL" clId="{FB7609DE-4E49-B943-8CC1-A94C3EC91022}" dt="2021-01-27T13:58:28.393" v="659" actId="20577"/>
          <ac:spMkLst>
            <pc:docMk/>
            <pc:sldMk cId="700442057" sldId="506"/>
            <ac:spMk id="3" creationId="{BDC81B29-68EF-D34F-B9F6-D9EC25476DFF}"/>
          </ac:spMkLst>
        </pc:spChg>
      </pc:sldChg>
      <pc:sldChg chg="modSp new mod">
        <pc:chgData name="Khattab, Sherif" userId="c83b1e15-36f3-4f46-aceb-05aac24c545e" providerId="ADAL" clId="{FB7609DE-4E49-B943-8CC1-A94C3EC91022}" dt="2021-01-27T14:05:53.018" v="854" actId="20577"/>
        <pc:sldMkLst>
          <pc:docMk/>
          <pc:sldMk cId="1569011807" sldId="507"/>
        </pc:sldMkLst>
        <pc:spChg chg="mod">
          <ac:chgData name="Khattab, Sherif" userId="c83b1e15-36f3-4f46-aceb-05aac24c545e" providerId="ADAL" clId="{FB7609DE-4E49-B943-8CC1-A94C3EC91022}" dt="2021-01-27T14:05:53.018" v="854" actId="20577"/>
          <ac:spMkLst>
            <pc:docMk/>
            <pc:sldMk cId="1569011807" sldId="507"/>
            <ac:spMk id="2" creationId="{AA9BE831-E41C-204F-984D-A478257E1ABD}"/>
          </ac:spMkLst>
        </pc:spChg>
      </pc:sldChg>
      <pc:sldChg chg="add">
        <pc:chgData name="Khattab, Sherif" userId="c83b1e15-36f3-4f46-aceb-05aac24c545e" providerId="ADAL" clId="{FB7609DE-4E49-B943-8CC1-A94C3EC91022}" dt="2021-01-27T14:07:02.063" v="855"/>
        <pc:sldMkLst>
          <pc:docMk/>
          <pc:sldMk cId="2496682011" sldId="1747"/>
        </pc:sldMkLst>
      </pc:sldChg>
      <pc:sldChg chg="add">
        <pc:chgData name="Khattab, Sherif" userId="c83b1e15-36f3-4f46-aceb-05aac24c545e" providerId="ADAL" clId="{FB7609DE-4E49-B943-8CC1-A94C3EC91022}" dt="2021-01-27T14:07:02.063" v="855"/>
        <pc:sldMkLst>
          <pc:docMk/>
          <pc:sldMk cId="1456819960" sldId="1749"/>
        </pc:sldMkLst>
      </pc:sldChg>
      <pc:sldChg chg="add">
        <pc:chgData name="Khattab, Sherif" userId="c83b1e15-36f3-4f46-aceb-05aac24c545e" providerId="ADAL" clId="{FB7609DE-4E49-B943-8CC1-A94C3EC91022}" dt="2021-01-27T14:07:02.063" v="855"/>
        <pc:sldMkLst>
          <pc:docMk/>
          <pc:sldMk cId="2838362889" sldId="1756"/>
        </pc:sldMkLst>
      </pc:sldChg>
      <pc:sldChg chg="add">
        <pc:chgData name="Khattab, Sherif" userId="c83b1e15-36f3-4f46-aceb-05aac24c545e" providerId="ADAL" clId="{FB7609DE-4E49-B943-8CC1-A94C3EC91022}" dt="2021-01-27T14:07:02.063" v="855"/>
        <pc:sldMkLst>
          <pc:docMk/>
          <pc:sldMk cId="2537966333" sldId="1859"/>
        </pc:sldMkLst>
      </pc:sldChg>
      <pc:sldChg chg="modSp add mod">
        <pc:chgData name="Khattab, Sherif" userId="c83b1e15-36f3-4f46-aceb-05aac24c545e" providerId="ADAL" clId="{FB7609DE-4E49-B943-8CC1-A94C3EC91022}" dt="2021-01-27T14:11:01.914" v="940" actId="20577"/>
        <pc:sldMkLst>
          <pc:docMk/>
          <pc:sldMk cId="1241308872" sldId="1860"/>
        </pc:sldMkLst>
        <pc:spChg chg="mod">
          <ac:chgData name="Khattab, Sherif" userId="c83b1e15-36f3-4f46-aceb-05aac24c545e" providerId="ADAL" clId="{FB7609DE-4E49-B943-8CC1-A94C3EC91022}" dt="2021-01-27T14:10:32.881" v="886" actId="5793"/>
          <ac:spMkLst>
            <pc:docMk/>
            <pc:sldMk cId="1241308872" sldId="1860"/>
            <ac:spMk id="2" creationId="{09964AE1-DBFC-2848-B191-FE3ED1AFB0DB}"/>
          </ac:spMkLst>
        </pc:spChg>
        <pc:spChg chg="mod">
          <ac:chgData name="Khattab, Sherif" userId="c83b1e15-36f3-4f46-aceb-05aac24c545e" providerId="ADAL" clId="{FB7609DE-4E49-B943-8CC1-A94C3EC91022}" dt="2021-01-27T14:11:01.914" v="940" actId="20577"/>
          <ac:spMkLst>
            <pc:docMk/>
            <pc:sldMk cId="1241308872" sldId="1860"/>
            <ac:spMk id="3" creationId="{BDC81B29-68EF-D34F-B9F6-D9EC25476DFF}"/>
          </ac:spMkLst>
        </pc:spChg>
      </pc:sldChg>
    </pc:docChg>
  </pc:docChgLst>
  <pc:docChgLst>
    <pc:chgData name="Khattab, Sherif" userId="c83b1e15-36f3-4f46-aceb-05aac24c545e" providerId="ADAL" clId="{0DBDE78C-CAA4-474E-A7AC-31430B7DF2D7}"/>
    <pc:docChg chg="undo redo custSel addSld delSld modSld">
      <pc:chgData name="Khattab, Sherif" userId="c83b1e15-36f3-4f46-aceb-05aac24c545e" providerId="ADAL" clId="{0DBDE78C-CAA4-474E-A7AC-31430B7DF2D7}" dt="2021-02-04T02:05:13.434" v="556" actId="208"/>
      <pc:docMkLst>
        <pc:docMk/>
      </pc:docMkLst>
      <pc:sldChg chg="del">
        <pc:chgData name="Khattab, Sherif" userId="c83b1e15-36f3-4f46-aceb-05aac24c545e" providerId="ADAL" clId="{0DBDE78C-CAA4-474E-A7AC-31430B7DF2D7}" dt="2021-02-03T02:42:38.861" v="162" actId="47"/>
        <pc:sldMkLst>
          <pc:docMk/>
          <pc:sldMk cId="2805000757" sldId="281"/>
        </pc:sldMkLst>
      </pc:sldChg>
      <pc:sldChg chg="del">
        <pc:chgData name="Khattab, Sherif" userId="c83b1e15-36f3-4f46-aceb-05aac24c545e" providerId="ADAL" clId="{0DBDE78C-CAA4-474E-A7AC-31430B7DF2D7}" dt="2021-02-03T02:42:38.861" v="162" actId="47"/>
        <pc:sldMkLst>
          <pc:docMk/>
          <pc:sldMk cId="644336610" sldId="282"/>
        </pc:sldMkLst>
      </pc:sldChg>
      <pc:sldChg chg="del">
        <pc:chgData name="Khattab, Sherif" userId="c83b1e15-36f3-4f46-aceb-05aac24c545e" providerId="ADAL" clId="{0DBDE78C-CAA4-474E-A7AC-31430B7DF2D7}" dt="2021-02-03T02:42:38.861" v="162" actId="47"/>
        <pc:sldMkLst>
          <pc:docMk/>
          <pc:sldMk cId="3275560456" sldId="283"/>
        </pc:sldMkLst>
      </pc:sldChg>
      <pc:sldChg chg="del">
        <pc:chgData name="Khattab, Sherif" userId="c83b1e15-36f3-4f46-aceb-05aac24c545e" providerId="ADAL" clId="{0DBDE78C-CAA4-474E-A7AC-31430B7DF2D7}" dt="2021-02-03T02:42:38.861" v="162" actId="47"/>
        <pc:sldMkLst>
          <pc:docMk/>
          <pc:sldMk cId="2952566816" sldId="403"/>
        </pc:sldMkLst>
      </pc:sldChg>
      <pc:sldChg chg="del">
        <pc:chgData name="Khattab, Sherif" userId="c83b1e15-36f3-4f46-aceb-05aac24c545e" providerId="ADAL" clId="{0DBDE78C-CAA4-474E-A7AC-31430B7DF2D7}" dt="2021-02-03T02:42:38.861" v="162" actId="47"/>
        <pc:sldMkLst>
          <pc:docMk/>
          <pc:sldMk cId="3854579775" sldId="404"/>
        </pc:sldMkLst>
      </pc:sldChg>
      <pc:sldChg chg="modSp mod">
        <pc:chgData name="Khattab, Sherif" userId="c83b1e15-36f3-4f46-aceb-05aac24c545e" providerId="ADAL" clId="{0DBDE78C-CAA4-474E-A7AC-31430B7DF2D7}" dt="2021-02-03T02:40:58.105" v="122" actId="27636"/>
        <pc:sldMkLst>
          <pc:docMk/>
          <pc:sldMk cId="1068465410" sldId="496"/>
        </pc:sldMkLst>
        <pc:spChg chg="mod">
          <ac:chgData name="Khattab, Sherif" userId="c83b1e15-36f3-4f46-aceb-05aac24c545e" providerId="ADAL" clId="{0DBDE78C-CAA4-474E-A7AC-31430B7DF2D7}" dt="2021-02-03T02:40:58.105" v="122" actId="27636"/>
          <ac:spMkLst>
            <pc:docMk/>
            <pc:sldMk cId="1068465410" sldId="496"/>
            <ac:spMk id="3" creationId="{2466C52D-9A48-4683-BE7F-268D8DB7FAAD}"/>
          </ac:spMkLst>
        </pc:spChg>
      </pc:sldChg>
      <pc:sldChg chg="modSp mod">
        <pc:chgData name="Khattab, Sherif" userId="c83b1e15-36f3-4f46-aceb-05aac24c545e" providerId="ADAL" clId="{0DBDE78C-CAA4-474E-A7AC-31430B7DF2D7}" dt="2021-02-03T02:42:23.193" v="159"/>
        <pc:sldMkLst>
          <pc:docMk/>
          <pc:sldMk cId="2374057061" sldId="498"/>
        </pc:sldMkLst>
        <pc:spChg chg="mod">
          <ac:chgData name="Khattab, Sherif" userId="c83b1e15-36f3-4f46-aceb-05aac24c545e" providerId="ADAL" clId="{0DBDE78C-CAA4-474E-A7AC-31430B7DF2D7}" dt="2021-02-03T02:42:23.193" v="159"/>
          <ac:spMkLst>
            <pc:docMk/>
            <pc:sldMk cId="2374057061" sldId="498"/>
            <ac:spMk id="3" creationId="{F832F02F-5ABF-4702-A259-B8272D97DD79}"/>
          </ac:spMkLst>
        </pc:spChg>
      </pc:sldChg>
      <pc:sldChg chg="del">
        <pc:chgData name="Khattab, Sherif" userId="c83b1e15-36f3-4f46-aceb-05aac24c545e" providerId="ADAL" clId="{0DBDE78C-CAA4-474E-A7AC-31430B7DF2D7}" dt="2021-02-03T02:42:38.861" v="162" actId="47"/>
        <pc:sldMkLst>
          <pc:docMk/>
          <pc:sldMk cId="2496682011" sldId="1747"/>
        </pc:sldMkLst>
      </pc:sldChg>
      <pc:sldChg chg="del">
        <pc:chgData name="Khattab, Sherif" userId="c83b1e15-36f3-4f46-aceb-05aac24c545e" providerId="ADAL" clId="{0DBDE78C-CAA4-474E-A7AC-31430B7DF2D7}" dt="2021-02-03T02:42:38.861" v="162" actId="47"/>
        <pc:sldMkLst>
          <pc:docMk/>
          <pc:sldMk cId="1456819960" sldId="1749"/>
        </pc:sldMkLst>
      </pc:sldChg>
      <pc:sldChg chg="del">
        <pc:chgData name="Khattab, Sherif" userId="c83b1e15-36f3-4f46-aceb-05aac24c545e" providerId="ADAL" clId="{0DBDE78C-CAA4-474E-A7AC-31430B7DF2D7}" dt="2021-02-03T02:42:38.861" v="162" actId="47"/>
        <pc:sldMkLst>
          <pc:docMk/>
          <pc:sldMk cId="2838362889" sldId="1756"/>
        </pc:sldMkLst>
      </pc:sldChg>
      <pc:sldChg chg="del">
        <pc:chgData name="Khattab, Sherif" userId="c83b1e15-36f3-4f46-aceb-05aac24c545e" providerId="ADAL" clId="{0DBDE78C-CAA4-474E-A7AC-31430B7DF2D7}" dt="2021-02-03T02:42:38.861" v="162" actId="47"/>
        <pc:sldMkLst>
          <pc:docMk/>
          <pc:sldMk cId="2537966333" sldId="1859"/>
        </pc:sldMkLst>
      </pc:sldChg>
      <pc:sldChg chg="modSp mod">
        <pc:chgData name="Khattab, Sherif" userId="c83b1e15-36f3-4f46-aceb-05aac24c545e" providerId="ADAL" clId="{0DBDE78C-CAA4-474E-A7AC-31430B7DF2D7}" dt="2021-02-03T02:42:18.731" v="158" actId="21"/>
        <pc:sldMkLst>
          <pc:docMk/>
          <pc:sldMk cId="1241308872" sldId="1860"/>
        </pc:sldMkLst>
        <pc:spChg chg="mod">
          <ac:chgData name="Khattab, Sherif" userId="c83b1e15-36f3-4f46-aceb-05aac24c545e" providerId="ADAL" clId="{0DBDE78C-CAA4-474E-A7AC-31430B7DF2D7}" dt="2021-02-03T02:42:18.731" v="158" actId="21"/>
          <ac:spMkLst>
            <pc:docMk/>
            <pc:sldMk cId="1241308872" sldId="1860"/>
            <ac:spMk id="3" creationId="{BDC81B29-68EF-D34F-B9F6-D9EC25476DFF}"/>
          </ac:spMkLst>
        </pc:spChg>
      </pc:sldChg>
      <pc:sldChg chg="modSp new mod">
        <pc:chgData name="Khattab, Sherif" userId="c83b1e15-36f3-4f46-aceb-05aac24c545e" providerId="ADAL" clId="{0DBDE78C-CAA4-474E-A7AC-31430B7DF2D7}" dt="2021-02-03T04:00:26.382" v="167"/>
        <pc:sldMkLst>
          <pc:docMk/>
          <pc:sldMk cId="2592895379" sldId="1861"/>
        </pc:sldMkLst>
        <pc:spChg chg="mod">
          <ac:chgData name="Khattab, Sherif" userId="c83b1e15-36f3-4f46-aceb-05aac24c545e" providerId="ADAL" clId="{0DBDE78C-CAA4-474E-A7AC-31430B7DF2D7}" dt="2021-02-03T04:00:26.382" v="167"/>
          <ac:spMkLst>
            <pc:docMk/>
            <pc:sldMk cId="2592895379" sldId="1861"/>
            <ac:spMk id="3" creationId="{A296D1F4-E837-4F96-9F51-0E48E82EFCB0}"/>
          </ac:spMkLst>
        </pc:spChg>
      </pc:sldChg>
      <pc:sldChg chg="del">
        <pc:chgData name="Khattab, Sherif" userId="c83b1e15-36f3-4f46-aceb-05aac24c545e" providerId="ADAL" clId="{0DBDE78C-CAA4-474E-A7AC-31430B7DF2D7}" dt="2021-02-03T02:42:30.304" v="160" actId="47"/>
        <pc:sldMkLst>
          <pc:docMk/>
          <pc:sldMk cId="2854800105" sldId="1861"/>
        </pc:sldMkLst>
      </pc:sldChg>
      <pc:sldChg chg="addSp delSp modSp new mod">
        <pc:chgData name="Khattab, Sherif" userId="c83b1e15-36f3-4f46-aceb-05aac24c545e" providerId="ADAL" clId="{0DBDE78C-CAA4-474E-A7AC-31430B7DF2D7}" dt="2021-02-04T01:50:32.976" v="200" actId="1076"/>
        <pc:sldMkLst>
          <pc:docMk/>
          <pc:sldMk cId="264922787" sldId="1862"/>
        </pc:sldMkLst>
        <pc:spChg chg="mod">
          <ac:chgData name="Khattab, Sherif" userId="c83b1e15-36f3-4f46-aceb-05aac24c545e" providerId="ADAL" clId="{0DBDE78C-CAA4-474E-A7AC-31430B7DF2D7}" dt="2021-02-04T01:50:08.670" v="193" actId="20577"/>
          <ac:spMkLst>
            <pc:docMk/>
            <pc:sldMk cId="264922787" sldId="1862"/>
            <ac:spMk id="2" creationId="{06A3663B-1BCB-460C-A7AF-44C18D2F5799}"/>
          </ac:spMkLst>
        </pc:spChg>
        <pc:spChg chg="del">
          <ac:chgData name="Khattab, Sherif" userId="c83b1e15-36f3-4f46-aceb-05aac24c545e" providerId="ADAL" clId="{0DBDE78C-CAA4-474E-A7AC-31430B7DF2D7}" dt="2021-02-04T01:50:25.584" v="197" actId="478"/>
          <ac:spMkLst>
            <pc:docMk/>
            <pc:sldMk cId="264922787" sldId="1862"/>
            <ac:spMk id="3" creationId="{D3057E96-7516-4988-AE2F-9855EA16E221}"/>
          </ac:spMkLst>
        </pc:spChg>
        <pc:picChg chg="add mod">
          <ac:chgData name="Khattab, Sherif" userId="c83b1e15-36f3-4f46-aceb-05aac24c545e" providerId="ADAL" clId="{0DBDE78C-CAA4-474E-A7AC-31430B7DF2D7}" dt="2021-02-04T01:50:32.976" v="200" actId="1076"/>
          <ac:picMkLst>
            <pc:docMk/>
            <pc:sldMk cId="264922787" sldId="1862"/>
            <ac:picMk id="7" creationId="{A4D7DA1F-AAB4-4C1A-8C9D-658ECA4B7F97}"/>
          </ac:picMkLst>
        </pc:picChg>
      </pc:sldChg>
      <pc:sldChg chg="del">
        <pc:chgData name="Khattab, Sherif" userId="c83b1e15-36f3-4f46-aceb-05aac24c545e" providerId="ADAL" clId="{0DBDE78C-CAA4-474E-A7AC-31430B7DF2D7}" dt="2021-02-03T02:42:32.418" v="161" actId="47"/>
        <pc:sldMkLst>
          <pc:docMk/>
          <pc:sldMk cId="3808489731" sldId="1862"/>
        </pc:sldMkLst>
      </pc:sldChg>
      <pc:sldChg chg="del">
        <pc:chgData name="Khattab, Sherif" userId="c83b1e15-36f3-4f46-aceb-05aac24c545e" providerId="ADAL" clId="{0DBDE78C-CAA4-474E-A7AC-31430B7DF2D7}" dt="2021-02-03T02:42:38.861" v="162" actId="47"/>
        <pc:sldMkLst>
          <pc:docMk/>
          <pc:sldMk cId="551485046" sldId="1863"/>
        </pc:sldMkLst>
      </pc:sldChg>
      <pc:sldChg chg="addSp delSp modSp new mod">
        <pc:chgData name="Khattab, Sherif" userId="c83b1e15-36f3-4f46-aceb-05aac24c545e" providerId="ADAL" clId="{0DBDE78C-CAA4-474E-A7AC-31430B7DF2D7}" dt="2021-02-04T01:53:43.569" v="262" actId="208"/>
        <pc:sldMkLst>
          <pc:docMk/>
          <pc:sldMk cId="1489909952" sldId="1863"/>
        </pc:sldMkLst>
        <pc:spChg chg="mod">
          <ac:chgData name="Khattab, Sherif" userId="c83b1e15-36f3-4f46-aceb-05aac24c545e" providerId="ADAL" clId="{0DBDE78C-CAA4-474E-A7AC-31430B7DF2D7}" dt="2021-02-04T01:51:22.471" v="242" actId="20577"/>
          <ac:spMkLst>
            <pc:docMk/>
            <pc:sldMk cId="1489909952" sldId="1863"/>
            <ac:spMk id="2" creationId="{F73F0AA5-9193-4E4B-BD3C-C8FA93CA8225}"/>
          </ac:spMkLst>
        </pc:spChg>
        <pc:picChg chg="add mod">
          <ac:chgData name="Khattab, Sherif" userId="c83b1e15-36f3-4f46-aceb-05aac24c545e" providerId="ADAL" clId="{0DBDE78C-CAA4-474E-A7AC-31430B7DF2D7}" dt="2021-02-04T01:53:39.267" v="261" actId="208"/>
          <ac:picMkLst>
            <pc:docMk/>
            <pc:sldMk cId="1489909952" sldId="1863"/>
            <ac:picMk id="9" creationId="{288598AE-4899-4CD6-9F22-668D21CE2093}"/>
          </ac:picMkLst>
        </pc:picChg>
        <pc:picChg chg="add del mod">
          <ac:chgData name="Khattab, Sherif" userId="c83b1e15-36f3-4f46-aceb-05aac24c545e" providerId="ADAL" clId="{0DBDE78C-CAA4-474E-A7AC-31430B7DF2D7}" dt="2021-02-04T01:52:45.080" v="254" actId="478"/>
          <ac:picMkLst>
            <pc:docMk/>
            <pc:sldMk cId="1489909952" sldId="1863"/>
            <ac:picMk id="11" creationId="{288A1357-CE74-4733-BF87-88BFC327292F}"/>
          </ac:picMkLst>
        </pc:picChg>
        <pc:picChg chg="add mod">
          <ac:chgData name="Khattab, Sherif" userId="c83b1e15-36f3-4f46-aceb-05aac24c545e" providerId="ADAL" clId="{0DBDE78C-CAA4-474E-A7AC-31430B7DF2D7}" dt="2021-02-04T01:53:43.569" v="262" actId="208"/>
          <ac:picMkLst>
            <pc:docMk/>
            <pc:sldMk cId="1489909952" sldId="1863"/>
            <ac:picMk id="13" creationId="{39A65692-0649-4F10-896A-ED5106B432D4}"/>
          </ac:picMkLst>
        </pc:picChg>
        <pc:inkChg chg="add del">
          <ac:chgData name="Khattab, Sherif" userId="c83b1e15-36f3-4f46-aceb-05aac24c545e" providerId="ADAL" clId="{0DBDE78C-CAA4-474E-A7AC-31430B7DF2D7}" dt="2021-02-04T01:51:26.276" v="244" actId="478"/>
          <ac:inkMkLst>
            <pc:docMk/>
            <pc:sldMk cId="1489909952" sldId="1863"/>
            <ac:inkMk id="6" creationId="{C57C891E-1E97-43F8-BCB5-1014ADEE85F3}"/>
          </ac:inkMkLst>
        </pc:inkChg>
        <pc:inkChg chg="add del">
          <ac:chgData name="Khattab, Sherif" userId="c83b1e15-36f3-4f46-aceb-05aac24c545e" providerId="ADAL" clId="{0DBDE78C-CAA4-474E-A7AC-31430B7DF2D7}" dt="2021-02-04T01:51:33.088" v="246"/>
          <ac:inkMkLst>
            <pc:docMk/>
            <pc:sldMk cId="1489909952" sldId="1863"/>
            <ac:inkMk id="7" creationId="{1891197F-59DB-4791-8E4D-6666C03C0F95}"/>
          </ac:inkMkLst>
        </pc:inkChg>
      </pc:sldChg>
      <pc:sldChg chg="addSp modSp new mod">
        <pc:chgData name="Khattab, Sherif" userId="c83b1e15-36f3-4f46-aceb-05aac24c545e" providerId="ADAL" clId="{0DBDE78C-CAA4-474E-A7AC-31430B7DF2D7}" dt="2021-02-04T01:54:25.923" v="281" actId="1076"/>
        <pc:sldMkLst>
          <pc:docMk/>
          <pc:sldMk cId="1370532791" sldId="1864"/>
        </pc:sldMkLst>
        <pc:spChg chg="mod">
          <ac:chgData name="Khattab, Sherif" userId="c83b1e15-36f3-4f46-aceb-05aac24c545e" providerId="ADAL" clId="{0DBDE78C-CAA4-474E-A7AC-31430B7DF2D7}" dt="2021-02-04T01:54:18.484" v="278" actId="20577"/>
          <ac:spMkLst>
            <pc:docMk/>
            <pc:sldMk cId="1370532791" sldId="1864"/>
            <ac:spMk id="2" creationId="{AAC90A03-0A0D-4037-B378-D74A22F2D742}"/>
          </ac:spMkLst>
        </pc:spChg>
        <pc:picChg chg="add mod">
          <ac:chgData name="Khattab, Sherif" userId="c83b1e15-36f3-4f46-aceb-05aac24c545e" providerId="ADAL" clId="{0DBDE78C-CAA4-474E-A7AC-31430B7DF2D7}" dt="2021-02-04T01:54:25.923" v="281" actId="1076"/>
          <ac:picMkLst>
            <pc:docMk/>
            <pc:sldMk cId="1370532791" sldId="1864"/>
            <ac:picMk id="7" creationId="{1031BFBB-9F42-44A3-B07F-E2B7B4F9F252}"/>
          </ac:picMkLst>
        </pc:picChg>
      </pc:sldChg>
      <pc:sldChg chg="addSp modSp new mod">
        <pc:chgData name="Khattab, Sherif" userId="c83b1e15-36f3-4f46-aceb-05aac24c545e" providerId="ADAL" clId="{0DBDE78C-CAA4-474E-A7AC-31430B7DF2D7}" dt="2021-02-04T01:55:12.535" v="308" actId="20577"/>
        <pc:sldMkLst>
          <pc:docMk/>
          <pc:sldMk cId="1323836943" sldId="1865"/>
        </pc:sldMkLst>
        <pc:spChg chg="mod">
          <ac:chgData name="Khattab, Sherif" userId="c83b1e15-36f3-4f46-aceb-05aac24c545e" providerId="ADAL" clId="{0DBDE78C-CAA4-474E-A7AC-31430B7DF2D7}" dt="2021-02-04T01:55:12.535" v="308" actId="20577"/>
          <ac:spMkLst>
            <pc:docMk/>
            <pc:sldMk cId="1323836943" sldId="1865"/>
            <ac:spMk id="2" creationId="{0DF8298F-D8C7-41B6-8B7B-1AA6659DE9A9}"/>
          </ac:spMkLst>
        </pc:spChg>
        <pc:picChg chg="add mod">
          <ac:chgData name="Khattab, Sherif" userId="c83b1e15-36f3-4f46-aceb-05aac24c545e" providerId="ADAL" clId="{0DBDE78C-CAA4-474E-A7AC-31430B7DF2D7}" dt="2021-02-04T01:55:02.321" v="285" actId="1076"/>
          <ac:picMkLst>
            <pc:docMk/>
            <pc:sldMk cId="1323836943" sldId="1865"/>
            <ac:picMk id="7" creationId="{B40C9F38-9D09-4D07-94EB-2427563DC128}"/>
          </ac:picMkLst>
        </pc:picChg>
      </pc:sldChg>
      <pc:sldChg chg="addSp modSp new mod">
        <pc:chgData name="Khattab, Sherif" userId="c83b1e15-36f3-4f46-aceb-05aac24c545e" providerId="ADAL" clId="{0DBDE78C-CAA4-474E-A7AC-31430B7DF2D7}" dt="2021-02-04T01:55:44.757" v="322" actId="1076"/>
        <pc:sldMkLst>
          <pc:docMk/>
          <pc:sldMk cId="532154242" sldId="1866"/>
        </pc:sldMkLst>
        <pc:spChg chg="mod">
          <ac:chgData name="Khattab, Sherif" userId="c83b1e15-36f3-4f46-aceb-05aac24c545e" providerId="ADAL" clId="{0DBDE78C-CAA4-474E-A7AC-31430B7DF2D7}" dt="2021-02-04T01:55:37.516" v="319" actId="20577"/>
          <ac:spMkLst>
            <pc:docMk/>
            <pc:sldMk cId="532154242" sldId="1866"/>
            <ac:spMk id="2" creationId="{DF5041EA-2DD5-456B-AB1E-0FD0B5D9A593}"/>
          </ac:spMkLst>
        </pc:spChg>
        <pc:picChg chg="add mod">
          <ac:chgData name="Khattab, Sherif" userId="c83b1e15-36f3-4f46-aceb-05aac24c545e" providerId="ADAL" clId="{0DBDE78C-CAA4-474E-A7AC-31430B7DF2D7}" dt="2021-02-04T01:55:44.757" v="322" actId="1076"/>
          <ac:picMkLst>
            <pc:docMk/>
            <pc:sldMk cId="532154242" sldId="1866"/>
            <ac:picMk id="7" creationId="{989CF90F-86C2-4449-8588-23F8F9FD52CE}"/>
          </ac:picMkLst>
        </pc:picChg>
      </pc:sldChg>
      <pc:sldChg chg="addSp modSp new mod">
        <pc:chgData name="Khattab, Sherif" userId="c83b1e15-36f3-4f46-aceb-05aac24c545e" providerId="ADAL" clId="{0DBDE78C-CAA4-474E-A7AC-31430B7DF2D7}" dt="2021-02-04T01:56:39.665" v="358" actId="1076"/>
        <pc:sldMkLst>
          <pc:docMk/>
          <pc:sldMk cId="3722720517" sldId="1867"/>
        </pc:sldMkLst>
        <pc:spChg chg="mod">
          <ac:chgData name="Khattab, Sherif" userId="c83b1e15-36f3-4f46-aceb-05aac24c545e" providerId="ADAL" clId="{0DBDE78C-CAA4-474E-A7AC-31430B7DF2D7}" dt="2021-02-04T01:56:28.945" v="355" actId="20577"/>
          <ac:spMkLst>
            <pc:docMk/>
            <pc:sldMk cId="3722720517" sldId="1867"/>
            <ac:spMk id="2" creationId="{1F459C60-AE8D-4F03-A53F-591951C657C1}"/>
          </ac:spMkLst>
        </pc:spChg>
        <pc:picChg chg="add mod">
          <ac:chgData name="Khattab, Sherif" userId="c83b1e15-36f3-4f46-aceb-05aac24c545e" providerId="ADAL" clId="{0DBDE78C-CAA4-474E-A7AC-31430B7DF2D7}" dt="2021-02-04T01:56:39.665" v="358" actId="1076"/>
          <ac:picMkLst>
            <pc:docMk/>
            <pc:sldMk cId="3722720517" sldId="1867"/>
            <ac:picMk id="7" creationId="{4AD8F1EB-2406-449A-8779-F17351BB8E15}"/>
          </ac:picMkLst>
        </pc:picChg>
      </pc:sldChg>
      <pc:sldChg chg="addSp delSp modSp new mod">
        <pc:chgData name="Khattab, Sherif" userId="c83b1e15-36f3-4f46-aceb-05aac24c545e" providerId="ADAL" clId="{0DBDE78C-CAA4-474E-A7AC-31430B7DF2D7}" dt="2021-02-04T02:05:13.434" v="556" actId="208"/>
        <pc:sldMkLst>
          <pc:docMk/>
          <pc:sldMk cId="999154987" sldId="1868"/>
        </pc:sldMkLst>
        <pc:spChg chg="mod">
          <ac:chgData name="Khattab, Sherif" userId="c83b1e15-36f3-4f46-aceb-05aac24c545e" providerId="ADAL" clId="{0DBDE78C-CAA4-474E-A7AC-31430B7DF2D7}" dt="2021-02-04T01:58:50.801" v="403" actId="20577"/>
          <ac:spMkLst>
            <pc:docMk/>
            <pc:sldMk cId="999154987" sldId="1868"/>
            <ac:spMk id="2" creationId="{CCAB0E08-0352-4CEA-A1D3-6E4165D68A04}"/>
          </ac:spMkLst>
        </pc:spChg>
        <pc:spChg chg="del">
          <ac:chgData name="Khattab, Sherif" userId="c83b1e15-36f3-4f46-aceb-05aac24c545e" providerId="ADAL" clId="{0DBDE78C-CAA4-474E-A7AC-31430B7DF2D7}" dt="2021-02-04T01:57:26.942" v="386" actId="22"/>
          <ac:spMkLst>
            <pc:docMk/>
            <pc:sldMk cId="999154987" sldId="1868"/>
            <ac:spMk id="3" creationId="{8A146E65-C902-496F-A36A-67BE4339D730}"/>
          </ac:spMkLst>
        </pc:spChg>
        <pc:picChg chg="add mod ord">
          <ac:chgData name="Khattab, Sherif" userId="c83b1e15-36f3-4f46-aceb-05aac24c545e" providerId="ADAL" clId="{0DBDE78C-CAA4-474E-A7AC-31430B7DF2D7}" dt="2021-02-04T02:05:13.434" v="556" actId="208"/>
          <ac:picMkLst>
            <pc:docMk/>
            <pc:sldMk cId="999154987" sldId="1868"/>
            <ac:picMk id="7" creationId="{BA5C0307-0036-44D2-A2B0-DAA1BD3D0328}"/>
          </ac:picMkLst>
        </pc:picChg>
        <pc:picChg chg="add mod">
          <ac:chgData name="Khattab, Sherif" userId="c83b1e15-36f3-4f46-aceb-05aac24c545e" providerId="ADAL" clId="{0DBDE78C-CAA4-474E-A7AC-31430B7DF2D7}" dt="2021-02-04T02:05:13.434" v="556" actId="208"/>
          <ac:picMkLst>
            <pc:docMk/>
            <pc:sldMk cId="999154987" sldId="1868"/>
            <ac:picMk id="9" creationId="{67C5EFEC-D712-4D64-A82B-FC705F198260}"/>
          </ac:picMkLst>
        </pc:picChg>
        <pc:picChg chg="add mod">
          <ac:chgData name="Khattab, Sherif" userId="c83b1e15-36f3-4f46-aceb-05aac24c545e" providerId="ADAL" clId="{0DBDE78C-CAA4-474E-A7AC-31430B7DF2D7}" dt="2021-02-04T02:05:13.434" v="556" actId="208"/>
          <ac:picMkLst>
            <pc:docMk/>
            <pc:sldMk cId="999154987" sldId="1868"/>
            <ac:picMk id="11" creationId="{F448E29E-D3EB-42E5-A076-B04E899016FF}"/>
          </ac:picMkLst>
        </pc:picChg>
        <pc:picChg chg="add mod">
          <ac:chgData name="Khattab, Sherif" userId="c83b1e15-36f3-4f46-aceb-05aac24c545e" providerId="ADAL" clId="{0DBDE78C-CAA4-474E-A7AC-31430B7DF2D7}" dt="2021-02-04T02:05:13.434" v="556" actId="208"/>
          <ac:picMkLst>
            <pc:docMk/>
            <pc:sldMk cId="999154987" sldId="1868"/>
            <ac:picMk id="13" creationId="{C807BFE2-52D1-4B63-A669-84961662FCCD}"/>
          </ac:picMkLst>
        </pc:picChg>
      </pc:sldChg>
      <pc:sldChg chg="addSp modSp new mod">
        <pc:chgData name="Khattab, Sherif" userId="c83b1e15-36f3-4f46-aceb-05aac24c545e" providerId="ADAL" clId="{0DBDE78C-CAA4-474E-A7AC-31430B7DF2D7}" dt="2021-02-04T02:05:03.746" v="554" actId="208"/>
        <pc:sldMkLst>
          <pc:docMk/>
          <pc:sldMk cId="1641437393" sldId="1869"/>
        </pc:sldMkLst>
        <pc:spChg chg="mod">
          <ac:chgData name="Khattab, Sherif" userId="c83b1e15-36f3-4f46-aceb-05aac24c545e" providerId="ADAL" clId="{0DBDE78C-CAA4-474E-A7AC-31430B7DF2D7}" dt="2021-02-04T01:59:17.950" v="438" actId="20577"/>
          <ac:spMkLst>
            <pc:docMk/>
            <pc:sldMk cId="1641437393" sldId="1869"/>
            <ac:spMk id="2" creationId="{990409DA-DBEE-4182-B0B6-187B89A806AF}"/>
          </ac:spMkLst>
        </pc:spChg>
        <pc:picChg chg="add mod">
          <ac:chgData name="Khattab, Sherif" userId="c83b1e15-36f3-4f46-aceb-05aac24c545e" providerId="ADAL" clId="{0DBDE78C-CAA4-474E-A7AC-31430B7DF2D7}" dt="2021-02-04T02:05:03.746" v="554" actId="208"/>
          <ac:picMkLst>
            <pc:docMk/>
            <pc:sldMk cId="1641437393" sldId="1869"/>
            <ac:picMk id="7" creationId="{7859953A-168D-4DEE-8EF1-F0A9BB16F34D}"/>
          </ac:picMkLst>
        </pc:picChg>
        <pc:picChg chg="add mod">
          <ac:chgData name="Khattab, Sherif" userId="c83b1e15-36f3-4f46-aceb-05aac24c545e" providerId="ADAL" clId="{0DBDE78C-CAA4-474E-A7AC-31430B7DF2D7}" dt="2021-02-04T02:05:03.746" v="554" actId="208"/>
          <ac:picMkLst>
            <pc:docMk/>
            <pc:sldMk cId="1641437393" sldId="1869"/>
            <ac:picMk id="9" creationId="{CFEEA4D9-45EC-48EB-871C-EA21FCFF2602}"/>
          </ac:picMkLst>
        </pc:picChg>
        <pc:picChg chg="add mod">
          <ac:chgData name="Khattab, Sherif" userId="c83b1e15-36f3-4f46-aceb-05aac24c545e" providerId="ADAL" clId="{0DBDE78C-CAA4-474E-A7AC-31430B7DF2D7}" dt="2021-02-04T02:05:03.746" v="554" actId="208"/>
          <ac:picMkLst>
            <pc:docMk/>
            <pc:sldMk cId="1641437393" sldId="1869"/>
            <ac:picMk id="11" creationId="{0227B498-A498-4A3B-94F7-8651FFA58320}"/>
          </ac:picMkLst>
        </pc:picChg>
      </pc:sldChg>
      <pc:sldChg chg="addSp delSp modSp new mod">
        <pc:chgData name="Khattab, Sherif" userId="c83b1e15-36f3-4f46-aceb-05aac24c545e" providerId="ADAL" clId="{0DBDE78C-CAA4-474E-A7AC-31430B7DF2D7}" dt="2021-02-04T02:02:24.965" v="529" actId="9405"/>
        <pc:sldMkLst>
          <pc:docMk/>
          <pc:sldMk cId="1421544106" sldId="1870"/>
        </pc:sldMkLst>
        <pc:spChg chg="mod">
          <ac:chgData name="Khattab, Sherif" userId="c83b1e15-36f3-4f46-aceb-05aac24c545e" providerId="ADAL" clId="{0DBDE78C-CAA4-474E-A7AC-31430B7DF2D7}" dt="2021-02-04T02:00:05.222" v="478" actId="20577"/>
          <ac:spMkLst>
            <pc:docMk/>
            <pc:sldMk cId="1421544106" sldId="1870"/>
            <ac:spMk id="2" creationId="{D3CEAE93-10AB-412D-B95C-CA48892ECA55}"/>
          </ac:spMkLst>
        </pc:spChg>
        <pc:picChg chg="add mod">
          <ac:chgData name="Khattab, Sherif" userId="c83b1e15-36f3-4f46-aceb-05aac24c545e" providerId="ADAL" clId="{0DBDE78C-CAA4-474E-A7AC-31430B7DF2D7}" dt="2021-02-04T02:00:16.695" v="483" actId="1076"/>
          <ac:picMkLst>
            <pc:docMk/>
            <pc:sldMk cId="1421544106" sldId="1870"/>
            <ac:picMk id="7" creationId="{D1BEA2E9-FE75-47E5-82D4-487624B6B23F}"/>
          </ac:picMkLst>
        </pc:picChg>
        <pc:picChg chg="add del mod">
          <ac:chgData name="Khattab, Sherif" userId="c83b1e15-36f3-4f46-aceb-05aac24c545e" providerId="ADAL" clId="{0DBDE78C-CAA4-474E-A7AC-31430B7DF2D7}" dt="2021-02-04T02:01:52.205" v="523" actId="478"/>
          <ac:picMkLst>
            <pc:docMk/>
            <pc:sldMk cId="1421544106" sldId="1870"/>
            <ac:picMk id="9" creationId="{51D85006-2F78-4547-8905-BB5531C56A8A}"/>
          </ac:picMkLst>
        </pc:picChg>
        <pc:picChg chg="add mod">
          <ac:chgData name="Khattab, Sherif" userId="c83b1e15-36f3-4f46-aceb-05aac24c545e" providerId="ADAL" clId="{0DBDE78C-CAA4-474E-A7AC-31430B7DF2D7}" dt="2021-02-04T02:02:13.917" v="528" actId="1076"/>
          <ac:picMkLst>
            <pc:docMk/>
            <pc:sldMk cId="1421544106" sldId="1870"/>
            <ac:picMk id="12" creationId="{E8BB9F14-B542-4AB8-BE0A-769CCF74A151}"/>
          </ac:picMkLst>
        </pc:picChg>
        <pc:inkChg chg="add del">
          <ac:chgData name="Khattab, Sherif" userId="c83b1e15-36f3-4f46-aceb-05aac24c545e" providerId="ADAL" clId="{0DBDE78C-CAA4-474E-A7AC-31430B7DF2D7}" dt="2021-02-04T02:01:59.645" v="525" actId="478"/>
          <ac:inkMkLst>
            <pc:docMk/>
            <pc:sldMk cId="1421544106" sldId="1870"/>
            <ac:inkMk id="10" creationId="{39F09752-8256-44DB-BCE2-8259A631ED51}"/>
          </ac:inkMkLst>
        </pc:inkChg>
        <pc:inkChg chg="add">
          <ac:chgData name="Khattab, Sherif" userId="c83b1e15-36f3-4f46-aceb-05aac24c545e" providerId="ADAL" clId="{0DBDE78C-CAA4-474E-A7AC-31430B7DF2D7}" dt="2021-02-04T02:02:24.965" v="529" actId="9405"/>
          <ac:inkMkLst>
            <pc:docMk/>
            <pc:sldMk cId="1421544106" sldId="1870"/>
            <ac:inkMk id="13" creationId="{AE661D0F-2A69-4236-B3D8-AB3C2CC60FFB}"/>
          </ac:inkMkLst>
        </pc:inkChg>
      </pc:sldChg>
      <pc:sldChg chg="addSp delSp modSp new mod">
        <pc:chgData name="Khattab, Sherif" userId="c83b1e15-36f3-4f46-aceb-05aac24c545e" providerId="ADAL" clId="{0DBDE78C-CAA4-474E-A7AC-31430B7DF2D7}" dt="2021-02-04T02:03:13.364" v="534" actId="1076"/>
        <pc:sldMkLst>
          <pc:docMk/>
          <pc:sldMk cId="2873396926" sldId="1871"/>
        </pc:sldMkLst>
        <pc:spChg chg="mod">
          <ac:chgData name="Khattab, Sherif" userId="c83b1e15-36f3-4f46-aceb-05aac24c545e" providerId="ADAL" clId="{0DBDE78C-CAA4-474E-A7AC-31430B7DF2D7}" dt="2021-02-04T02:00:43.192" v="511" actId="20577"/>
          <ac:spMkLst>
            <pc:docMk/>
            <pc:sldMk cId="2873396926" sldId="1871"/>
            <ac:spMk id="2" creationId="{2CB150D7-C76C-4566-9D56-8DACA807AAD4}"/>
          </ac:spMkLst>
        </pc:spChg>
        <pc:picChg chg="add mod">
          <ac:chgData name="Khattab, Sherif" userId="c83b1e15-36f3-4f46-aceb-05aac24c545e" providerId="ADAL" clId="{0DBDE78C-CAA4-474E-A7AC-31430B7DF2D7}" dt="2021-02-04T02:01:10.532" v="518" actId="1076"/>
          <ac:picMkLst>
            <pc:docMk/>
            <pc:sldMk cId="2873396926" sldId="1871"/>
            <ac:picMk id="8" creationId="{5A87165C-82A3-4AB0-8CE4-504711C70D55}"/>
          </ac:picMkLst>
        </pc:picChg>
        <pc:picChg chg="add mod">
          <ac:chgData name="Khattab, Sherif" userId="c83b1e15-36f3-4f46-aceb-05aac24c545e" providerId="ADAL" clId="{0DBDE78C-CAA4-474E-A7AC-31430B7DF2D7}" dt="2021-02-04T02:03:13.364" v="534" actId="1076"/>
          <ac:picMkLst>
            <pc:docMk/>
            <pc:sldMk cId="2873396926" sldId="1871"/>
            <ac:picMk id="11" creationId="{CA72082B-6F10-475D-B6CA-AF2340E1E0AA}"/>
          </ac:picMkLst>
        </pc:picChg>
        <pc:inkChg chg="add del">
          <ac:chgData name="Khattab, Sherif" userId="c83b1e15-36f3-4f46-aceb-05aac24c545e" providerId="ADAL" clId="{0DBDE78C-CAA4-474E-A7AC-31430B7DF2D7}" dt="2021-02-04T02:00:48.683" v="513" actId="478"/>
          <ac:inkMkLst>
            <pc:docMk/>
            <pc:sldMk cId="2873396926" sldId="1871"/>
            <ac:inkMk id="6" creationId="{AD520235-24CA-49A8-AD0E-28F94E2DD93C}"/>
          </ac:inkMkLst>
        </pc:inkChg>
        <pc:inkChg chg="add del">
          <ac:chgData name="Khattab, Sherif" userId="c83b1e15-36f3-4f46-aceb-05aac24c545e" providerId="ADAL" clId="{0DBDE78C-CAA4-474E-A7AC-31430B7DF2D7}" dt="2021-02-04T02:02:52.268" v="531"/>
          <ac:inkMkLst>
            <pc:docMk/>
            <pc:sldMk cId="2873396926" sldId="1871"/>
            <ac:inkMk id="9" creationId="{4FD12EAE-589B-4541-9F24-E7D86656CE2F}"/>
          </ac:inkMkLst>
        </pc:inkChg>
      </pc:sldChg>
    </pc:docChg>
  </pc:docChgLst>
  <pc:docChgLst>
    <pc:chgData name="Khattab, Sherif" userId="c83b1e15-36f3-4f46-aceb-05aac24c545e" providerId="ADAL" clId="{E974359B-3C3F-423F-B5A1-84E1B29A6A49}"/>
    <pc:docChg chg="undo redo custSel addSld delSld modSld sldOrd delMainMaster">
      <pc:chgData name="Khattab, Sherif" userId="c83b1e15-36f3-4f46-aceb-05aac24c545e" providerId="ADAL" clId="{E974359B-3C3F-423F-B5A1-84E1B29A6A49}" dt="2021-10-27T14:19:52.297" v="180"/>
      <pc:docMkLst>
        <pc:docMk/>
      </pc:docMkLst>
      <pc:sldChg chg="del">
        <pc:chgData name="Khattab, Sherif" userId="c83b1e15-36f3-4f46-aceb-05aac24c545e" providerId="ADAL" clId="{E974359B-3C3F-423F-B5A1-84E1B29A6A49}" dt="2021-10-27T14:19:08.341" v="179" actId="2696"/>
        <pc:sldMkLst>
          <pc:docMk/>
          <pc:sldMk cId="3349301207" sldId="258"/>
        </pc:sldMkLst>
      </pc:sldChg>
      <pc:sldChg chg="del">
        <pc:chgData name="Khattab, Sherif" userId="c83b1e15-36f3-4f46-aceb-05aac24c545e" providerId="ADAL" clId="{E974359B-3C3F-423F-B5A1-84E1B29A6A49}" dt="2021-10-27T14:19:08.341" v="179" actId="2696"/>
        <pc:sldMkLst>
          <pc:docMk/>
          <pc:sldMk cId="749778597" sldId="259"/>
        </pc:sldMkLst>
      </pc:sldChg>
      <pc:sldChg chg="del">
        <pc:chgData name="Khattab, Sherif" userId="c83b1e15-36f3-4f46-aceb-05aac24c545e" providerId="ADAL" clId="{E974359B-3C3F-423F-B5A1-84E1B29A6A49}" dt="2021-10-27T14:19:08.341" v="179" actId="2696"/>
        <pc:sldMkLst>
          <pc:docMk/>
          <pc:sldMk cId="261113072" sldId="260"/>
        </pc:sldMkLst>
      </pc:sldChg>
      <pc:sldChg chg="del">
        <pc:chgData name="Khattab, Sherif" userId="c83b1e15-36f3-4f46-aceb-05aac24c545e" providerId="ADAL" clId="{E974359B-3C3F-423F-B5A1-84E1B29A6A49}" dt="2021-10-27T14:19:08.341" v="179" actId="2696"/>
        <pc:sldMkLst>
          <pc:docMk/>
          <pc:sldMk cId="1233105404" sldId="261"/>
        </pc:sldMkLst>
      </pc:sldChg>
      <pc:sldChg chg="del">
        <pc:chgData name="Khattab, Sherif" userId="c83b1e15-36f3-4f46-aceb-05aac24c545e" providerId="ADAL" clId="{E974359B-3C3F-423F-B5A1-84E1B29A6A49}" dt="2021-10-27T14:19:08.341" v="179" actId="2696"/>
        <pc:sldMkLst>
          <pc:docMk/>
          <pc:sldMk cId="3008447587" sldId="262"/>
        </pc:sldMkLst>
      </pc:sldChg>
      <pc:sldChg chg="del">
        <pc:chgData name="Khattab, Sherif" userId="c83b1e15-36f3-4f46-aceb-05aac24c545e" providerId="ADAL" clId="{E974359B-3C3F-423F-B5A1-84E1B29A6A49}" dt="2021-10-27T14:19:08.341" v="179" actId="2696"/>
        <pc:sldMkLst>
          <pc:docMk/>
          <pc:sldMk cId="3111850741" sldId="263"/>
        </pc:sldMkLst>
      </pc:sldChg>
      <pc:sldChg chg="del">
        <pc:chgData name="Khattab, Sherif" userId="c83b1e15-36f3-4f46-aceb-05aac24c545e" providerId="ADAL" clId="{E974359B-3C3F-423F-B5A1-84E1B29A6A49}" dt="2021-10-27T14:19:08.341" v="179" actId="2696"/>
        <pc:sldMkLst>
          <pc:docMk/>
          <pc:sldMk cId="2781716069" sldId="264"/>
        </pc:sldMkLst>
      </pc:sldChg>
      <pc:sldChg chg="del">
        <pc:chgData name="Khattab, Sherif" userId="c83b1e15-36f3-4f46-aceb-05aac24c545e" providerId="ADAL" clId="{E974359B-3C3F-423F-B5A1-84E1B29A6A49}" dt="2021-10-27T14:19:08.341" v="179" actId="2696"/>
        <pc:sldMkLst>
          <pc:docMk/>
          <pc:sldMk cId="2576379693" sldId="265"/>
        </pc:sldMkLst>
      </pc:sldChg>
      <pc:sldChg chg="del">
        <pc:chgData name="Khattab, Sherif" userId="c83b1e15-36f3-4f46-aceb-05aac24c545e" providerId="ADAL" clId="{E974359B-3C3F-423F-B5A1-84E1B29A6A49}" dt="2021-10-27T14:19:08.341" v="179" actId="2696"/>
        <pc:sldMkLst>
          <pc:docMk/>
          <pc:sldMk cId="4071823284" sldId="266"/>
        </pc:sldMkLst>
      </pc:sldChg>
      <pc:sldChg chg="del">
        <pc:chgData name="Khattab, Sherif" userId="c83b1e15-36f3-4f46-aceb-05aac24c545e" providerId="ADAL" clId="{E974359B-3C3F-423F-B5A1-84E1B29A6A49}" dt="2021-10-27T14:19:08.341" v="179" actId="2696"/>
        <pc:sldMkLst>
          <pc:docMk/>
          <pc:sldMk cId="1055261078" sldId="267"/>
        </pc:sldMkLst>
      </pc:sldChg>
      <pc:sldChg chg="del">
        <pc:chgData name="Khattab, Sherif" userId="c83b1e15-36f3-4f46-aceb-05aac24c545e" providerId="ADAL" clId="{E974359B-3C3F-423F-B5A1-84E1B29A6A49}" dt="2021-10-27T14:19:08.341" v="179" actId="2696"/>
        <pc:sldMkLst>
          <pc:docMk/>
          <pc:sldMk cId="3701406084" sldId="268"/>
        </pc:sldMkLst>
      </pc:sldChg>
      <pc:sldChg chg="del">
        <pc:chgData name="Khattab, Sherif" userId="c83b1e15-36f3-4f46-aceb-05aac24c545e" providerId="ADAL" clId="{E974359B-3C3F-423F-B5A1-84E1B29A6A49}" dt="2021-10-27T14:19:08.341" v="179" actId="2696"/>
        <pc:sldMkLst>
          <pc:docMk/>
          <pc:sldMk cId="1047516844" sldId="269"/>
        </pc:sldMkLst>
      </pc:sldChg>
      <pc:sldChg chg="del">
        <pc:chgData name="Khattab, Sherif" userId="c83b1e15-36f3-4f46-aceb-05aac24c545e" providerId="ADAL" clId="{E974359B-3C3F-423F-B5A1-84E1B29A6A49}" dt="2021-10-27T14:19:08.341" v="179" actId="2696"/>
        <pc:sldMkLst>
          <pc:docMk/>
          <pc:sldMk cId="2476061750" sldId="270"/>
        </pc:sldMkLst>
      </pc:sldChg>
      <pc:sldChg chg="add del">
        <pc:chgData name="Khattab, Sherif" userId="c83b1e15-36f3-4f46-aceb-05aac24c545e" providerId="ADAL" clId="{E974359B-3C3F-423F-B5A1-84E1B29A6A49}" dt="2021-10-25T14:04:16.088" v="2"/>
        <pc:sldMkLst>
          <pc:docMk/>
          <pc:sldMk cId="1118126329" sldId="280"/>
        </pc:sldMkLst>
      </pc:sldChg>
      <pc:sldChg chg="add del">
        <pc:chgData name="Khattab, Sherif" userId="c83b1e15-36f3-4f46-aceb-05aac24c545e" providerId="ADAL" clId="{E974359B-3C3F-423F-B5A1-84E1B29A6A49}" dt="2021-10-25T14:04:16.088" v="2"/>
        <pc:sldMkLst>
          <pc:docMk/>
          <pc:sldMk cId="3989359202" sldId="281"/>
        </pc:sldMkLst>
      </pc:sldChg>
      <pc:sldChg chg="add del">
        <pc:chgData name="Khattab, Sherif" userId="c83b1e15-36f3-4f46-aceb-05aac24c545e" providerId="ADAL" clId="{E974359B-3C3F-423F-B5A1-84E1B29A6A49}" dt="2021-10-25T14:04:16.088" v="2"/>
        <pc:sldMkLst>
          <pc:docMk/>
          <pc:sldMk cId="403657541" sldId="282"/>
        </pc:sldMkLst>
      </pc:sldChg>
      <pc:sldChg chg="add del">
        <pc:chgData name="Khattab, Sherif" userId="c83b1e15-36f3-4f46-aceb-05aac24c545e" providerId="ADAL" clId="{E974359B-3C3F-423F-B5A1-84E1B29A6A49}" dt="2021-10-25T14:04:16.088" v="2"/>
        <pc:sldMkLst>
          <pc:docMk/>
          <pc:sldMk cId="407258789" sldId="283"/>
        </pc:sldMkLst>
      </pc:sldChg>
      <pc:sldChg chg="add del">
        <pc:chgData name="Khattab, Sherif" userId="c83b1e15-36f3-4f46-aceb-05aac24c545e" providerId="ADAL" clId="{E974359B-3C3F-423F-B5A1-84E1B29A6A49}" dt="2021-10-25T14:04:16.088" v="2"/>
        <pc:sldMkLst>
          <pc:docMk/>
          <pc:sldMk cId="1731190512" sldId="284"/>
        </pc:sldMkLst>
      </pc:sldChg>
      <pc:sldChg chg="add del">
        <pc:chgData name="Khattab, Sherif" userId="c83b1e15-36f3-4f46-aceb-05aac24c545e" providerId="ADAL" clId="{E974359B-3C3F-423F-B5A1-84E1B29A6A49}" dt="2021-10-25T14:04:16.088" v="2"/>
        <pc:sldMkLst>
          <pc:docMk/>
          <pc:sldMk cId="2549475221" sldId="285"/>
        </pc:sldMkLst>
      </pc:sldChg>
      <pc:sldChg chg="add del">
        <pc:chgData name="Khattab, Sherif" userId="c83b1e15-36f3-4f46-aceb-05aac24c545e" providerId="ADAL" clId="{E974359B-3C3F-423F-B5A1-84E1B29A6A49}" dt="2021-10-25T14:04:16.088" v="2"/>
        <pc:sldMkLst>
          <pc:docMk/>
          <pc:sldMk cId="1304881813" sldId="286"/>
        </pc:sldMkLst>
      </pc:sldChg>
      <pc:sldChg chg="add del">
        <pc:chgData name="Khattab, Sherif" userId="c83b1e15-36f3-4f46-aceb-05aac24c545e" providerId="ADAL" clId="{E974359B-3C3F-423F-B5A1-84E1B29A6A49}" dt="2021-10-25T14:04:16.088" v="2"/>
        <pc:sldMkLst>
          <pc:docMk/>
          <pc:sldMk cId="471186739" sldId="287"/>
        </pc:sldMkLst>
      </pc:sldChg>
      <pc:sldChg chg="add del">
        <pc:chgData name="Khattab, Sherif" userId="c83b1e15-36f3-4f46-aceb-05aac24c545e" providerId="ADAL" clId="{E974359B-3C3F-423F-B5A1-84E1B29A6A49}" dt="2021-10-25T14:04:16.088" v="2"/>
        <pc:sldMkLst>
          <pc:docMk/>
          <pc:sldMk cId="1756732566" sldId="288"/>
        </pc:sldMkLst>
      </pc:sldChg>
      <pc:sldChg chg="add del">
        <pc:chgData name="Khattab, Sherif" userId="c83b1e15-36f3-4f46-aceb-05aac24c545e" providerId="ADAL" clId="{E974359B-3C3F-423F-B5A1-84E1B29A6A49}" dt="2021-10-25T14:04:16.088" v="2"/>
        <pc:sldMkLst>
          <pc:docMk/>
          <pc:sldMk cId="1520448114" sldId="289"/>
        </pc:sldMkLst>
      </pc:sldChg>
      <pc:sldChg chg="add del">
        <pc:chgData name="Khattab, Sherif" userId="c83b1e15-36f3-4f46-aceb-05aac24c545e" providerId="ADAL" clId="{E974359B-3C3F-423F-B5A1-84E1B29A6A49}" dt="2021-10-27T14:19:08.341" v="179" actId="2696"/>
        <pc:sldMkLst>
          <pc:docMk/>
          <pc:sldMk cId="334331292" sldId="290"/>
        </pc:sldMkLst>
      </pc:sldChg>
      <pc:sldChg chg="add del">
        <pc:chgData name="Khattab, Sherif" userId="c83b1e15-36f3-4f46-aceb-05aac24c545e" providerId="ADAL" clId="{E974359B-3C3F-423F-B5A1-84E1B29A6A49}" dt="2021-10-27T14:19:08.341" v="179" actId="2696"/>
        <pc:sldMkLst>
          <pc:docMk/>
          <pc:sldMk cId="783626647" sldId="291"/>
        </pc:sldMkLst>
      </pc:sldChg>
      <pc:sldChg chg="add del">
        <pc:chgData name="Khattab, Sherif" userId="c83b1e15-36f3-4f46-aceb-05aac24c545e" providerId="ADAL" clId="{E974359B-3C3F-423F-B5A1-84E1B29A6A49}" dt="2021-10-27T14:19:08.341" v="179" actId="2696"/>
        <pc:sldMkLst>
          <pc:docMk/>
          <pc:sldMk cId="3237454185" sldId="292"/>
        </pc:sldMkLst>
      </pc:sldChg>
      <pc:sldChg chg="add del">
        <pc:chgData name="Khattab, Sherif" userId="c83b1e15-36f3-4f46-aceb-05aac24c545e" providerId="ADAL" clId="{E974359B-3C3F-423F-B5A1-84E1B29A6A49}" dt="2021-10-27T14:19:08.341" v="179" actId="2696"/>
        <pc:sldMkLst>
          <pc:docMk/>
          <pc:sldMk cId="2838941203" sldId="293"/>
        </pc:sldMkLst>
      </pc:sldChg>
      <pc:sldChg chg="add del">
        <pc:chgData name="Khattab, Sherif" userId="c83b1e15-36f3-4f46-aceb-05aac24c545e" providerId="ADAL" clId="{E974359B-3C3F-423F-B5A1-84E1B29A6A49}" dt="2021-10-27T14:19:08.341" v="179" actId="2696"/>
        <pc:sldMkLst>
          <pc:docMk/>
          <pc:sldMk cId="2731882681" sldId="294"/>
        </pc:sldMkLst>
      </pc:sldChg>
      <pc:sldChg chg="add del">
        <pc:chgData name="Khattab, Sherif" userId="c83b1e15-36f3-4f46-aceb-05aac24c545e" providerId="ADAL" clId="{E974359B-3C3F-423F-B5A1-84E1B29A6A49}" dt="2021-10-27T14:19:08.341" v="179" actId="2696"/>
        <pc:sldMkLst>
          <pc:docMk/>
          <pc:sldMk cId="281243642" sldId="295"/>
        </pc:sldMkLst>
      </pc:sldChg>
      <pc:sldChg chg="add del">
        <pc:chgData name="Khattab, Sherif" userId="c83b1e15-36f3-4f46-aceb-05aac24c545e" providerId="ADAL" clId="{E974359B-3C3F-423F-B5A1-84E1B29A6A49}" dt="2021-10-27T14:19:08.341" v="179" actId="2696"/>
        <pc:sldMkLst>
          <pc:docMk/>
          <pc:sldMk cId="1122206788" sldId="296"/>
        </pc:sldMkLst>
      </pc:sldChg>
      <pc:sldChg chg="add del">
        <pc:chgData name="Khattab, Sherif" userId="c83b1e15-36f3-4f46-aceb-05aac24c545e" providerId="ADAL" clId="{E974359B-3C3F-423F-B5A1-84E1B29A6A49}" dt="2021-10-27T14:19:08.341" v="179" actId="2696"/>
        <pc:sldMkLst>
          <pc:docMk/>
          <pc:sldMk cId="356178792" sldId="297"/>
        </pc:sldMkLst>
      </pc:sldChg>
      <pc:sldChg chg="del">
        <pc:chgData name="Khattab, Sherif" userId="c83b1e15-36f3-4f46-aceb-05aac24c545e" providerId="ADAL" clId="{E974359B-3C3F-423F-B5A1-84E1B29A6A49}" dt="2021-10-25T14:10:43.456" v="136" actId="47"/>
        <pc:sldMkLst>
          <pc:docMk/>
          <pc:sldMk cId="3433095069" sldId="298"/>
        </pc:sldMkLst>
      </pc:sldChg>
      <pc:sldChg chg="del">
        <pc:chgData name="Khattab, Sherif" userId="c83b1e15-36f3-4f46-aceb-05aac24c545e" providerId="ADAL" clId="{E974359B-3C3F-423F-B5A1-84E1B29A6A49}" dt="2021-10-27T14:19:08.341" v="179" actId="2696"/>
        <pc:sldMkLst>
          <pc:docMk/>
          <pc:sldMk cId="3732319976" sldId="299"/>
        </pc:sldMkLst>
      </pc:sldChg>
      <pc:sldChg chg="del">
        <pc:chgData name="Khattab, Sherif" userId="c83b1e15-36f3-4f46-aceb-05aac24c545e" providerId="ADAL" clId="{E974359B-3C3F-423F-B5A1-84E1B29A6A49}" dt="2021-10-27T14:19:08.341" v="179" actId="2696"/>
        <pc:sldMkLst>
          <pc:docMk/>
          <pc:sldMk cId="2876534842" sldId="300"/>
        </pc:sldMkLst>
      </pc:sldChg>
      <pc:sldChg chg="modSp mod">
        <pc:chgData name="Khattab, Sherif" userId="c83b1e15-36f3-4f46-aceb-05aac24c545e" providerId="ADAL" clId="{E974359B-3C3F-423F-B5A1-84E1B29A6A49}" dt="2021-10-25T14:07:21.527" v="53" actId="5793"/>
        <pc:sldMkLst>
          <pc:docMk/>
          <pc:sldMk cId="1068465410" sldId="496"/>
        </pc:sldMkLst>
        <pc:spChg chg="mod">
          <ac:chgData name="Khattab, Sherif" userId="c83b1e15-36f3-4f46-aceb-05aac24c545e" providerId="ADAL" clId="{E974359B-3C3F-423F-B5A1-84E1B29A6A49}" dt="2021-10-25T14:07:21.527" v="53" actId="5793"/>
          <ac:spMkLst>
            <pc:docMk/>
            <pc:sldMk cId="1068465410" sldId="496"/>
            <ac:spMk id="3" creationId="{2466C52D-9A48-4683-BE7F-268D8DB7FAAD}"/>
          </ac:spMkLst>
        </pc:spChg>
      </pc:sldChg>
      <pc:sldChg chg="modSp mod">
        <pc:chgData name="Khattab, Sherif" userId="c83b1e15-36f3-4f46-aceb-05aac24c545e" providerId="ADAL" clId="{E974359B-3C3F-423F-B5A1-84E1B29A6A49}" dt="2021-10-27T14:17:43.080" v="178" actId="6549"/>
        <pc:sldMkLst>
          <pc:docMk/>
          <pc:sldMk cId="2374057061" sldId="498"/>
        </pc:sldMkLst>
        <pc:spChg chg="mod">
          <ac:chgData name="Khattab, Sherif" userId="c83b1e15-36f3-4f46-aceb-05aac24c545e" providerId="ADAL" clId="{E974359B-3C3F-423F-B5A1-84E1B29A6A49}" dt="2021-10-25T14:09:25.878" v="63" actId="5793"/>
          <ac:spMkLst>
            <pc:docMk/>
            <pc:sldMk cId="2374057061" sldId="498"/>
            <ac:spMk id="2" creationId="{741EEA9E-5858-4409-A959-87D88423DD63}"/>
          </ac:spMkLst>
        </pc:spChg>
        <pc:spChg chg="mod">
          <ac:chgData name="Khattab, Sherif" userId="c83b1e15-36f3-4f46-aceb-05aac24c545e" providerId="ADAL" clId="{E974359B-3C3F-423F-B5A1-84E1B29A6A49}" dt="2021-10-27T14:17:43.080" v="178" actId="6549"/>
          <ac:spMkLst>
            <pc:docMk/>
            <pc:sldMk cId="2374057061" sldId="498"/>
            <ac:spMk id="3" creationId="{F832F02F-5ABF-4702-A259-B8272D97DD79}"/>
          </ac:spMkLst>
        </pc:spChg>
      </pc:sldChg>
      <pc:sldChg chg="del">
        <pc:chgData name="Khattab, Sherif" userId="c83b1e15-36f3-4f46-aceb-05aac24c545e" providerId="ADAL" clId="{E974359B-3C3F-423F-B5A1-84E1B29A6A49}" dt="2021-10-25T14:10:12.435" v="132" actId="47"/>
        <pc:sldMkLst>
          <pc:docMk/>
          <pc:sldMk cId="2823856332" sldId="499"/>
        </pc:sldMkLst>
      </pc:sldChg>
      <pc:sldChg chg="add">
        <pc:chgData name="Khattab, Sherif" userId="c83b1e15-36f3-4f46-aceb-05aac24c545e" providerId="ADAL" clId="{E974359B-3C3F-423F-B5A1-84E1B29A6A49}" dt="2021-10-27T14:19:52.297" v="180"/>
        <pc:sldMkLst>
          <pc:docMk/>
          <pc:sldMk cId="737806260" sldId="513"/>
        </pc:sldMkLst>
      </pc:sldChg>
      <pc:sldChg chg="del">
        <pc:chgData name="Khattab, Sherif" userId="c83b1e15-36f3-4f46-aceb-05aac24c545e" providerId="ADAL" clId="{E974359B-3C3F-423F-B5A1-84E1B29A6A49}" dt="2021-10-25T14:10:39.948" v="135" actId="47"/>
        <pc:sldMkLst>
          <pc:docMk/>
          <pc:sldMk cId="1241308872" sldId="1860"/>
        </pc:sldMkLst>
      </pc:sldChg>
      <pc:sldChg chg="del">
        <pc:chgData name="Khattab, Sherif" userId="c83b1e15-36f3-4f46-aceb-05aac24c545e" providerId="ADAL" clId="{E974359B-3C3F-423F-B5A1-84E1B29A6A49}" dt="2021-10-25T14:10:37.037" v="134" actId="47"/>
        <pc:sldMkLst>
          <pc:docMk/>
          <pc:sldMk cId="294195459" sldId="1861"/>
        </pc:sldMkLst>
      </pc:sldChg>
      <pc:sldChg chg="add">
        <pc:chgData name="Khattab, Sherif" userId="c83b1e15-36f3-4f46-aceb-05aac24c545e" providerId="ADAL" clId="{E974359B-3C3F-423F-B5A1-84E1B29A6A49}" dt="2021-10-25T14:12:00.513" v="150"/>
        <pc:sldMkLst>
          <pc:docMk/>
          <pc:sldMk cId="337383634" sldId="1862"/>
        </pc:sldMkLst>
      </pc:sldChg>
      <pc:sldChg chg="add del">
        <pc:chgData name="Khattab, Sherif" userId="c83b1e15-36f3-4f46-aceb-05aac24c545e" providerId="ADAL" clId="{E974359B-3C3F-423F-B5A1-84E1B29A6A49}" dt="2021-10-25T14:11:46.856" v="145"/>
        <pc:sldMkLst>
          <pc:docMk/>
          <pc:sldMk cId="457871118" sldId="1862"/>
        </pc:sldMkLst>
      </pc:sldChg>
      <pc:sldChg chg="add del">
        <pc:chgData name="Khattab, Sherif" userId="c83b1e15-36f3-4f46-aceb-05aac24c545e" providerId="ADAL" clId="{E974359B-3C3F-423F-B5A1-84E1B29A6A49}" dt="2021-10-25T14:12:00.462" v="149"/>
        <pc:sldMkLst>
          <pc:docMk/>
          <pc:sldMk cId="675574264" sldId="1862"/>
        </pc:sldMkLst>
      </pc:sldChg>
      <pc:sldChg chg="del">
        <pc:chgData name="Khattab, Sherif" userId="c83b1e15-36f3-4f46-aceb-05aac24c545e" providerId="ADAL" clId="{E974359B-3C3F-423F-B5A1-84E1B29A6A49}" dt="2021-10-25T14:10:34.149" v="133" actId="2696"/>
        <pc:sldMkLst>
          <pc:docMk/>
          <pc:sldMk cId="3291192904" sldId="1862"/>
        </pc:sldMkLst>
      </pc:sldChg>
      <pc:sldChg chg="add del">
        <pc:chgData name="Khattab, Sherif" userId="c83b1e15-36f3-4f46-aceb-05aac24c545e" providerId="ADAL" clId="{E974359B-3C3F-423F-B5A1-84E1B29A6A49}" dt="2021-10-25T14:12:00.462" v="149"/>
        <pc:sldMkLst>
          <pc:docMk/>
          <pc:sldMk cId="272981854" sldId="1863"/>
        </pc:sldMkLst>
      </pc:sldChg>
      <pc:sldChg chg="add ord">
        <pc:chgData name="Khattab, Sherif" userId="c83b1e15-36f3-4f46-aceb-05aac24c545e" providerId="ADAL" clId="{E974359B-3C3F-423F-B5A1-84E1B29A6A49}" dt="2021-10-25T14:12:08.696" v="152"/>
        <pc:sldMkLst>
          <pc:docMk/>
          <pc:sldMk cId="318160131" sldId="1863"/>
        </pc:sldMkLst>
      </pc:sldChg>
      <pc:sldChg chg="del">
        <pc:chgData name="Khattab, Sherif" userId="c83b1e15-36f3-4f46-aceb-05aac24c545e" providerId="ADAL" clId="{E974359B-3C3F-423F-B5A1-84E1B29A6A49}" dt="2021-10-25T14:10:34.149" v="133" actId="2696"/>
        <pc:sldMkLst>
          <pc:docMk/>
          <pc:sldMk cId="3384852747" sldId="1863"/>
        </pc:sldMkLst>
      </pc:sldChg>
      <pc:sldChg chg="modSp add del mod ord">
        <pc:chgData name="Khattab, Sherif" userId="c83b1e15-36f3-4f46-aceb-05aac24c545e" providerId="ADAL" clId="{E974359B-3C3F-423F-B5A1-84E1B29A6A49}" dt="2021-10-25T14:11:46.856" v="145"/>
        <pc:sldMkLst>
          <pc:docMk/>
          <pc:sldMk cId="4117642709" sldId="1863"/>
        </pc:sldMkLst>
        <pc:picChg chg="mod">
          <ac:chgData name="Khattab, Sherif" userId="c83b1e15-36f3-4f46-aceb-05aac24c545e" providerId="ADAL" clId="{E974359B-3C3F-423F-B5A1-84E1B29A6A49}" dt="2021-10-25T14:11:45.716" v="143" actId="1076"/>
          <ac:picMkLst>
            <pc:docMk/>
            <pc:sldMk cId="4117642709" sldId="1863"/>
            <ac:picMk id="7" creationId="{33D5FF91-2CBE-4BF6-8CE9-1FEED7706CD9}"/>
          </ac:picMkLst>
        </pc:picChg>
      </pc:sldChg>
      <pc:sldChg chg="del ord">
        <pc:chgData name="Khattab, Sherif" userId="c83b1e15-36f3-4f46-aceb-05aac24c545e" providerId="ADAL" clId="{E974359B-3C3F-423F-B5A1-84E1B29A6A49}" dt="2021-10-27T14:19:08.341" v="179" actId="2696"/>
        <pc:sldMkLst>
          <pc:docMk/>
          <pc:sldMk cId="1754878698" sldId="1864"/>
        </pc:sldMkLst>
      </pc:sldChg>
      <pc:sldChg chg="del">
        <pc:chgData name="Khattab, Sherif" userId="c83b1e15-36f3-4f46-aceb-05aac24c545e" providerId="ADAL" clId="{E974359B-3C3F-423F-B5A1-84E1B29A6A49}" dt="2021-10-27T14:19:08.341" v="179" actId="2696"/>
        <pc:sldMkLst>
          <pc:docMk/>
          <pc:sldMk cId="2253052793" sldId="1865"/>
        </pc:sldMkLst>
      </pc:sldChg>
      <pc:sldChg chg="del">
        <pc:chgData name="Khattab, Sherif" userId="c83b1e15-36f3-4f46-aceb-05aac24c545e" providerId="ADAL" clId="{E974359B-3C3F-423F-B5A1-84E1B29A6A49}" dt="2021-10-27T14:19:08.341" v="179" actId="2696"/>
        <pc:sldMkLst>
          <pc:docMk/>
          <pc:sldMk cId="3447838884" sldId="1866"/>
        </pc:sldMkLst>
      </pc:sldChg>
      <pc:sldChg chg="add del">
        <pc:chgData name="Khattab, Sherif" userId="c83b1e15-36f3-4f46-aceb-05aac24c545e" providerId="ADAL" clId="{E974359B-3C3F-423F-B5A1-84E1B29A6A49}" dt="2021-10-25T14:04:15.933" v="1"/>
        <pc:sldMkLst>
          <pc:docMk/>
          <pc:sldMk cId="2562188478" sldId="1867"/>
        </pc:sldMkLst>
      </pc:sldChg>
      <pc:sldChg chg="add del">
        <pc:chgData name="Khattab, Sherif" userId="c83b1e15-36f3-4f46-aceb-05aac24c545e" providerId="ADAL" clId="{E974359B-3C3F-423F-B5A1-84E1B29A6A49}" dt="2021-10-27T14:19:08.341" v="179" actId="2696"/>
        <pc:sldMkLst>
          <pc:docMk/>
          <pc:sldMk cId="3993700571" sldId="1867"/>
        </pc:sldMkLst>
      </pc:sldChg>
      <pc:sldChg chg="modSp add mod ord">
        <pc:chgData name="Khattab, Sherif" userId="c83b1e15-36f3-4f46-aceb-05aac24c545e" providerId="ADAL" clId="{E974359B-3C3F-423F-B5A1-84E1B29A6A49}" dt="2021-10-25T14:10:04.237" v="131" actId="20577"/>
        <pc:sldMkLst>
          <pc:docMk/>
          <pc:sldMk cId="4112020457" sldId="1868"/>
        </pc:sldMkLst>
        <pc:spChg chg="mod">
          <ac:chgData name="Khattab, Sherif" userId="c83b1e15-36f3-4f46-aceb-05aac24c545e" providerId="ADAL" clId="{E974359B-3C3F-423F-B5A1-84E1B29A6A49}" dt="2021-10-25T14:09:35.067" v="80" actId="20577"/>
          <ac:spMkLst>
            <pc:docMk/>
            <pc:sldMk cId="4112020457" sldId="1868"/>
            <ac:spMk id="2" creationId="{741EEA9E-5858-4409-A959-87D88423DD63}"/>
          </ac:spMkLst>
        </pc:spChg>
        <pc:spChg chg="mod">
          <ac:chgData name="Khattab, Sherif" userId="c83b1e15-36f3-4f46-aceb-05aac24c545e" providerId="ADAL" clId="{E974359B-3C3F-423F-B5A1-84E1B29A6A49}" dt="2021-10-25T14:10:04.237" v="131" actId="20577"/>
          <ac:spMkLst>
            <pc:docMk/>
            <pc:sldMk cId="4112020457" sldId="1868"/>
            <ac:spMk id="3" creationId="{F832F02F-5ABF-4702-A259-B8272D97DD79}"/>
          </ac:spMkLst>
        </pc:spChg>
      </pc:sldChg>
      <pc:sldChg chg="modSp new mod">
        <pc:chgData name="Khattab, Sherif" userId="c83b1e15-36f3-4f46-aceb-05aac24c545e" providerId="ADAL" clId="{E974359B-3C3F-423F-B5A1-84E1B29A6A49}" dt="2021-10-25T14:12:23.829" v="177" actId="20577"/>
        <pc:sldMkLst>
          <pc:docMk/>
          <pc:sldMk cId="269539781" sldId="1869"/>
        </pc:sldMkLst>
        <pc:spChg chg="mod">
          <ac:chgData name="Khattab, Sherif" userId="c83b1e15-36f3-4f46-aceb-05aac24c545e" providerId="ADAL" clId="{E974359B-3C3F-423F-B5A1-84E1B29A6A49}" dt="2021-10-25T14:12:23.829" v="177" actId="20577"/>
          <ac:spMkLst>
            <pc:docMk/>
            <pc:sldMk cId="269539781" sldId="1869"/>
            <ac:spMk id="2" creationId="{4BF6EA05-7359-42C4-90B7-0F3BC000ED27}"/>
          </ac:spMkLst>
        </pc:spChg>
      </pc:sldChg>
      <pc:sldMasterChg chg="del delSldLayout">
        <pc:chgData name="Khattab, Sherif" userId="c83b1e15-36f3-4f46-aceb-05aac24c545e" providerId="ADAL" clId="{E974359B-3C3F-423F-B5A1-84E1B29A6A49}" dt="2021-10-25T14:10:39.948" v="135" actId="47"/>
        <pc:sldMasterMkLst>
          <pc:docMk/>
          <pc:sldMasterMk cId="2216678085" sldId="2147483660"/>
        </pc:sldMasterMkLst>
        <pc:sldLayoutChg chg="del">
          <pc:chgData name="Khattab, Sherif" userId="c83b1e15-36f3-4f46-aceb-05aac24c545e" providerId="ADAL" clId="{E974359B-3C3F-423F-B5A1-84E1B29A6A49}" dt="2021-10-25T14:10:39.948" v="135" actId="47"/>
          <pc:sldLayoutMkLst>
            <pc:docMk/>
            <pc:sldMasterMk cId="2216678085" sldId="2147483660"/>
            <pc:sldLayoutMk cId="2237080337" sldId="2147483661"/>
          </pc:sldLayoutMkLst>
        </pc:sldLayoutChg>
        <pc:sldLayoutChg chg="del">
          <pc:chgData name="Khattab, Sherif" userId="c83b1e15-36f3-4f46-aceb-05aac24c545e" providerId="ADAL" clId="{E974359B-3C3F-423F-B5A1-84E1B29A6A49}" dt="2021-10-25T14:10:39.948" v="135" actId="47"/>
          <pc:sldLayoutMkLst>
            <pc:docMk/>
            <pc:sldMasterMk cId="2216678085" sldId="2147483660"/>
            <pc:sldLayoutMk cId="3508980253" sldId="2147483662"/>
          </pc:sldLayoutMkLst>
        </pc:sldLayoutChg>
        <pc:sldLayoutChg chg="del">
          <pc:chgData name="Khattab, Sherif" userId="c83b1e15-36f3-4f46-aceb-05aac24c545e" providerId="ADAL" clId="{E974359B-3C3F-423F-B5A1-84E1B29A6A49}" dt="2021-10-25T14:10:39.948" v="135" actId="47"/>
          <pc:sldLayoutMkLst>
            <pc:docMk/>
            <pc:sldMasterMk cId="2216678085" sldId="2147483660"/>
            <pc:sldLayoutMk cId="317282064" sldId="2147483663"/>
          </pc:sldLayoutMkLst>
        </pc:sldLayoutChg>
        <pc:sldLayoutChg chg="del">
          <pc:chgData name="Khattab, Sherif" userId="c83b1e15-36f3-4f46-aceb-05aac24c545e" providerId="ADAL" clId="{E974359B-3C3F-423F-B5A1-84E1B29A6A49}" dt="2021-10-25T14:10:39.948" v="135" actId="47"/>
          <pc:sldLayoutMkLst>
            <pc:docMk/>
            <pc:sldMasterMk cId="2216678085" sldId="2147483660"/>
            <pc:sldLayoutMk cId="1126679005" sldId="2147483664"/>
          </pc:sldLayoutMkLst>
        </pc:sldLayoutChg>
        <pc:sldLayoutChg chg="del">
          <pc:chgData name="Khattab, Sherif" userId="c83b1e15-36f3-4f46-aceb-05aac24c545e" providerId="ADAL" clId="{E974359B-3C3F-423F-B5A1-84E1B29A6A49}" dt="2021-10-25T14:10:39.948" v="135" actId="47"/>
          <pc:sldLayoutMkLst>
            <pc:docMk/>
            <pc:sldMasterMk cId="2216678085" sldId="2147483660"/>
            <pc:sldLayoutMk cId="2755636992" sldId="2147483665"/>
          </pc:sldLayoutMkLst>
        </pc:sldLayoutChg>
        <pc:sldLayoutChg chg="del">
          <pc:chgData name="Khattab, Sherif" userId="c83b1e15-36f3-4f46-aceb-05aac24c545e" providerId="ADAL" clId="{E974359B-3C3F-423F-B5A1-84E1B29A6A49}" dt="2021-10-25T14:10:39.948" v="135" actId="47"/>
          <pc:sldLayoutMkLst>
            <pc:docMk/>
            <pc:sldMasterMk cId="2216678085" sldId="2147483660"/>
            <pc:sldLayoutMk cId="1050763418" sldId="2147483666"/>
          </pc:sldLayoutMkLst>
        </pc:sldLayoutChg>
        <pc:sldLayoutChg chg="del">
          <pc:chgData name="Khattab, Sherif" userId="c83b1e15-36f3-4f46-aceb-05aac24c545e" providerId="ADAL" clId="{E974359B-3C3F-423F-B5A1-84E1B29A6A49}" dt="2021-10-25T14:10:39.948" v="135" actId="47"/>
          <pc:sldLayoutMkLst>
            <pc:docMk/>
            <pc:sldMasterMk cId="2216678085" sldId="2147483660"/>
            <pc:sldLayoutMk cId="3479151805" sldId="2147483667"/>
          </pc:sldLayoutMkLst>
        </pc:sldLayoutChg>
        <pc:sldLayoutChg chg="del">
          <pc:chgData name="Khattab, Sherif" userId="c83b1e15-36f3-4f46-aceb-05aac24c545e" providerId="ADAL" clId="{E974359B-3C3F-423F-B5A1-84E1B29A6A49}" dt="2021-10-25T14:10:39.948" v="135" actId="47"/>
          <pc:sldLayoutMkLst>
            <pc:docMk/>
            <pc:sldMasterMk cId="2216678085" sldId="2147483660"/>
            <pc:sldLayoutMk cId="1515180900" sldId="2147483668"/>
          </pc:sldLayoutMkLst>
        </pc:sldLayoutChg>
        <pc:sldLayoutChg chg="del">
          <pc:chgData name="Khattab, Sherif" userId="c83b1e15-36f3-4f46-aceb-05aac24c545e" providerId="ADAL" clId="{E974359B-3C3F-423F-B5A1-84E1B29A6A49}" dt="2021-10-25T14:10:39.948" v="135" actId="47"/>
          <pc:sldLayoutMkLst>
            <pc:docMk/>
            <pc:sldMasterMk cId="2216678085" sldId="2147483660"/>
            <pc:sldLayoutMk cId="4267323919" sldId="2147483669"/>
          </pc:sldLayoutMkLst>
        </pc:sldLayoutChg>
        <pc:sldLayoutChg chg="del">
          <pc:chgData name="Khattab, Sherif" userId="c83b1e15-36f3-4f46-aceb-05aac24c545e" providerId="ADAL" clId="{E974359B-3C3F-423F-B5A1-84E1B29A6A49}" dt="2021-10-25T14:10:39.948" v="135" actId="47"/>
          <pc:sldLayoutMkLst>
            <pc:docMk/>
            <pc:sldMasterMk cId="2216678085" sldId="2147483660"/>
            <pc:sldLayoutMk cId="1587668989" sldId="2147483670"/>
          </pc:sldLayoutMkLst>
        </pc:sldLayoutChg>
        <pc:sldLayoutChg chg="del">
          <pc:chgData name="Khattab, Sherif" userId="c83b1e15-36f3-4f46-aceb-05aac24c545e" providerId="ADAL" clId="{E974359B-3C3F-423F-B5A1-84E1B29A6A49}" dt="2021-10-25T14:10:39.948" v="135" actId="47"/>
          <pc:sldLayoutMkLst>
            <pc:docMk/>
            <pc:sldMasterMk cId="2216678085" sldId="2147483660"/>
            <pc:sldLayoutMk cId="3654514396" sldId="2147483671"/>
          </pc:sldLayoutMkLst>
        </pc:sldLayoutChg>
        <pc:sldLayoutChg chg="del">
          <pc:chgData name="Khattab, Sherif" userId="c83b1e15-36f3-4f46-aceb-05aac24c545e" providerId="ADAL" clId="{E974359B-3C3F-423F-B5A1-84E1B29A6A49}" dt="2021-10-25T14:10:39.948" v="135" actId="47"/>
          <pc:sldLayoutMkLst>
            <pc:docMk/>
            <pc:sldMasterMk cId="2216678085" sldId="2147483660"/>
            <pc:sldLayoutMk cId="3908350061" sldId="2147483672"/>
          </pc:sldLayoutMkLst>
        </pc:sldLayoutChg>
        <pc:sldLayoutChg chg="del">
          <pc:chgData name="Khattab, Sherif" userId="c83b1e15-36f3-4f46-aceb-05aac24c545e" providerId="ADAL" clId="{E974359B-3C3F-423F-B5A1-84E1B29A6A49}" dt="2021-10-25T14:10:39.948" v="135" actId="47"/>
          <pc:sldLayoutMkLst>
            <pc:docMk/>
            <pc:sldMasterMk cId="2216678085" sldId="2147483660"/>
            <pc:sldLayoutMk cId="3397595700" sldId="2147483673"/>
          </pc:sldLayoutMkLst>
        </pc:sldLayoutChg>
        <pc:sldLayoutChg chg="del">
          <pc:chgData name="Khattab, Sherif" userId="c83b1e15-36f3-4f46-aceb-05aac24c545e" providerId="ADAL" clId="{E974359B-3C3F-423F-B5A1-84E1B29A6A49}" dt="2021-10-25T14:10:39.948" v="135" actId="47"/>
          <pc:sldLayoutMkLst>
            <pc:docMk/>
            <pc:sldMasterMk cId="2216678085" sldId="2147483660"/>
            <pc:sldLayoutMk cId="527993675" sldId="2147483674"/>
          </pc:sldLayoutMkLst>
        </pc:sldLayoutChg>
        <pc:sldLayoutChg chg="del">
          <pc:chgData name="Khattab, Sherif" userId="c83b1e15-36f3-4f46-aceb-05aac24c545e" providerId="ADAL" clId="{E974359B-3C3F-423F-B5A1-84E1B29A6A49}" dt="2021-10-25T14:10:39.948" v="135" actId="47"/>
          <pc:sldLayoutMkLst>
            <pc:docMk/>
            <pc:sldMasterMk cId="2216678085" sldId="2147483660"/>
            <pc:sldLayoutMk cId="1222346262" sldId="2147483675"/>
          </pc:sldLayoutMkLst>
        </pc:sldLayoutChg>
        <pc:sldLayoutChg chg="del">
          <pc:chgData name="Khattab, Sherif" userId="c83b1e15-36f3-4f46-aceb-05aac24c545e" providerId="ADAL" clId="{E974359B-3C3F-423F-B5A1-84E1B29A6A49}" dt="2021-10-25T14:10:39.948" v="135" actId="47"/>
          <pc:sldLayoutMkLst>
            <pc:docMk/>
            <pc:sldMasterMk cId="2216678085" sldId="2147483660"/>
            <pc:sldLayoutMk cId="837065623" sldId="2147483676"/>
          </pc:sldLayoutMkLst>
        </pc:sldLayoutChg>
        <pc:sldLayoutChg chg="del">
          <pc:chgData name="Khattab, Sherif" userId="c83b1e15-36f3-4f46-aceb-05aac24c545e" providerId="ADAL" clId="{E974359B-3C3F-423F-B5A1-84E1B29A6A49}" dt="2021-10-25T14:10:39.948" v="135" actId="47"/>
          <pc:sldLayoutMkLst>
            <pc:docMk/>
            <pc:sldMasterMk cId="2216678085" sldId="2147483660"/>
            <pc:sldLayoutMk cId="2253026247" sldId="2147483677"/>
          </pc:sldLayoutMkLst>
        </pc:sldLayoutChg>
        <pc:sldLayoutChg chg="del">
          <pc:chgData name="Khattab, Sherif" userId="c83b1e15-36f3-4f46-aceb-05aac24c545e" providerId="ADAL" clId="{E974359B-3C3F-423F-B5A1-84E1B29A6A49}" dt="2021-10-25T14:10:39.948" v="135" actId="47"/>
          <pc:sldLayoutMkLst>
            <pc:docMk/>
            <pc:sldMasterMk cId="2216678085" sldId="2147483660"/>
            <pc:sldLayoutMk cId="511186802" sldId="2147483678"/>
          </pc:sldLayoutMkLst>
        </pc:sldLayoutChg>
        <pc:sldLayoutChg chg="del">
          <pc:chgData name="Khattab, Sherif" userId="c83b1e15-36f3-4f46-aceb-05aac24c545e" providerId="ADAL" clId="{E974359B-3C3F-423F-B5A1-84E1B29A6A49}" dt="2021-10-25T14:10:39.948" v="135" actId="47"/>
          <pc:sldLayoutMkLst>
            <pc:docMk/>
            <pc:sldMasterMk cId="2216678085" sldId="2147483660"/>
            <pc:sldLayoutMk cId="2360601784" sldId="2147483679"/>
          </pc:sldLayoutMkLst>
        </pc:sldLayoutChg>
        <pc:sldLayoutChg chg="del">
          <pc:chgData name="Khattab, Sherif" userId="c83b1e15-36f3-4f46-aceb-05aac24c545e" providerId="ADAL" clId="{E974359B-3C3F-423F-B5A1-84E1B29A6A49}" dt="2021-10-25T14:10:39.948" v="135" actId="47"/>
          <pc:sldLayoutMkLst>
            <pc:docMk/>
            <pc:sldMasterMk cId="2216678085" sldId="2147483660"/>
            <pc:sldLayoutMk cId="1111290244" sldId="2147483680"/>
          </pc:sldLayoutMkLst>
        </pc:sldLayoutChg>
        <pc:sldLayoutChg chg="del">
          <pc:chgData name="Khattab, Sherif" userId="c83b1e15-36f3-4f46-aceb-05aac24c545e" providerId="ADAL" clId="{E974359B-3C3F-423F-B5A1-84E1B29A6A49}" dt="2021-10-25T14:10:39.948" v="135" actId="47"/>
          <pc:sldLayoutMkLst>
            <pc:docMk/>
            <pc:sldMasterMk cId="2216678085" sldId="2147483660"/>
            <pc:sldLayoutMk cId="480430714" sldId="2147483681"/>
          </pc:sldLayoutMkLst>
        </pc:sldLayoutChg>
        <pc:sldLayoutChg chg="del">
          <pc:chgData name="Khattab, Sherif" userId="c83b1e15-36f3-4f46-aceb-05aac24c545e" providerId="ADAL" clId="{E974359B-3C3F-423F-B5A1-84E1B29A6A49}" dt="2021-10-25T14:10:39.948" v="135" actId="47"/>
          <pc:sldLayoutMkLst>
            <pc:docMk/>
            <pc:sldMasterMk cId="2216678085" sldId="2147483660"/>
            <pc:sldLayoutMk cId="3488805783" sldId="2147483682"/>
          </pc:sldLayoutMkLst>
        </pc:sldLayoutChg>
        <pc:sldLayoutChg chg="del">
          <pc:chgData name="Khattab, Sherif" userId="c83b1e15-36f3-4f46-aceb-05aac24c545e" providerId="ADAL" clId="{E974359B-3C3F-423F-B5A1-84E1B29A6A49}" dt="2021-10-25T14:10:39.948" v="135" actId="47"/>
          <pc:sldLayoutMkLst>
            <pc:docMk/>
            <pc:sldMasterMk cId="2216678085" sldId="2147483660"/>
            <pc:sldLayoutMk cId="3219130692" sldId="2147483683"/>
          </pc:sldLayoutMkLst>
        </pc:sldLayoutChg>
        <pc:sldLayoutChg chg="del">
          <pc:chgData name="Khattab, Sherif" userId="c83b1e15-36f3-4f46-aceb-05aac24c545e" providerId="ADAL" clId="{E974359B-3C3F-423F-B5A1-84E1B29A6A49}" dt="2021-10-25T14:10:39.948" v="135" actId="47"/>
          <pc:sldLayoutMkLst>
            <pc:docMk/>
            <pc:sldMasterMk cId="2216678085" sldId="2147483660"/>
            <pc:sldLayoutMk cId="2653694361" sldId="2147483684"/>
          </pc:sldLayoutMkLst>
        </pc:sldLayoutChg>
        <pc:sldLayoutChg chg="del">
          <pc:chgData name="Khattab, Sherif" userId="c83b1e15-36f3-4f46-aceb-05aac24c545e" providerId="ADAL" clId="{E974359B-3C3F-423F-B5A1-84E1B29A6A49}" dt="2021-10-25T14:10:39.948" v="135" actId="47"/>
          <pc:sldLayoutMkLst>
            <pc:docMk/>
            <pc:sldMasterMk cId="2216678085" sldId="2147483660"/>
            <pc:sldLayoutMk cId="2060246161" sldId="2147483685"/>
          </pc:sldLayoutMkLst>
        </pc:sldLayoutChg>
        <pc:sldLayoutChg chg="del">
          <pc:chgData name="Khattab, Sherif" userId="c83b1e15-36f3-4f46-aceb-05aac24c545e" providerId="ADAL" clId="{E974359B-3C3F-423F-B5A1-84E1B29A6A49}" dt="2021-10-25T14:10:39.948" v="135" actId="47"/>
          <pc:sldLayoutMkLst>
            <pc:docMk/>
            <pc:sldMasterMk cId="2216678085" sldId="2147483660"/>
            <pc:sldLayoutMk cId="1666826863" sldId="2147483686"/>
          </pc:sldLayoutMkLst>
        </pc:sldLayoutChg>
      </pc:sldMasterChg>
      <pc:sldMasterChg chg="del delSldLayout">
        <pc:chgData name="Khattab, Sherif" userId="c83b1e15-36f3-4f46-aceb-05aac24c545e" providerId="ADAL" clId="{E974359B-3C3F-423F-B5A1-84E1B29A6A49}" dt="2021-10-27T14:19:08.341" v="179" actId="2696"/>
        <pc:sldMasterMkLst>
          <pc:docMk/>
          <pc:sldMasterMk cId="501794917" sldId="2147483721"/>
        </pc:sldMasterMkLst>
        <pc:sldLayoutChg chg="del">
          <pc:chgData name="Khattab, Sherif" userId="c83b1e15-36f3-4f46-aceb-05aac24c545e" providerId="ADAL" clId="{E974359B-3C3F-423F-B5A1-84E1B29A6A49}" dt="2021-10-27T14:19:08.341" v="179" actId="2696"/>
          <pc:sldLayoutMkLst>
            <pc:docMk/>
            <pc:sldMasterMk cId="501794917" sldId="2147483721"/>
            <pc:sldLayoutMk cId="2150785137" sldId="2147483722"/>
          </pc:sldLayoutMkLst>
        </pc:sldLayoutChg>
        <pc:sldLayoutChg chg="del">
          <pc:chgData name="Khattab, Sherif" userId="c83b1e15-36f3-4f46-aceb-05aac24c545e" providerId="ADAL" clId="{E974359B-3C3F-423F-B5A1-84E1B29A6A49}" dt="2021-10-27T14:19:08.341" v="179" actId="2696"/>
          <pc:sldLayoutMkLst>
            <pc:docMk/>
            <pc:sldMasterMk cId="501794917" sldId="2147483721"/>
            <pc:sldLayoutMk cId="2274572912" sldId="2147483723"/>
          </pc:sldLayoutMkLst>
        </pc:sldLayoutChg>
        <pc:sldLayoutChg chg="del">
          <pc:chgData name="Khattab, Sherif" userId="c83b1e15-36f3-4f46-aceb-05aac24c545e" providerId="ADAL" clId="{E974359B-3C3F-423F-B5A1-84E1B29A6A49}" dt="2021-10-27T14:19:08.341" v="179" actId="2696"/>
          <pc:sldLayoutMkLst>
            <pc:docMk/>
            <pc:sldMasterMk cId="501794917" sldId="2147483721"/>
            <pc:sldLayoutMk cId="3875554872" sldId="2147483724"/>
          </pc:sldLayoutMkLst>
        </pc:sldLayoutChg>
        <pc:sldLayoutChg chg="del">
          <pc:chgData name="Khattab, Sherif" userId="c83b1e15-36f3-4f46-aceb-05aac24c545e" providerId="ADAL" clId="{E974359B-3C3F-423F-B5A1-84E1B29A6A49}" dt="2021-10-27T14:19:08.341" v="179" actId="2696"/>
          <pc:sldLayoutMkLst>
            <pc:docMk/>
            <pc:sldMasterMk cId="501794917" sldId="2147483721"/>
            <pc:sldLayoutMk cId="4248425122" sldId="2147483725"/>
          </pc:sldLayoutMkLst>
        </pc:sldLayoutChg>
        <pc:sldLayoutChg chg="del">
          <pc:chgData name="Khattab, Sherif" userId="c83b1e15-36f3-4f46-aceb-05aac24c545e" providerId="ADAL" clId="{E974359B-3C3F-423F-B5A1-84E1B29A6A49}" dt="2021-10-27T14:19:08.341" v="179" actId="2696"/>
          <pc:sldLayoutMkLst>
            <pc:docMk/>
            <pc:sldMasterMk cId="501794917" sldId="2147483721"/>
            <pc:sldLayoutMk cId="2349219205" sldId="2147483726"/>
          </pc:sldLayoutMkLst>
        </pc:sldLayoutChg>
        <pc:sldLayoutChg chg="del">
          <pc:chgData name="Khattab, Sherif" userId="c83b1e15-36f3-4f46-aceb-05aac24c545e" providerId="ADAL" clId="{E974359B-3C3F-423F-B5A1-84E1B29A6A49}" dt="2021-10-27T14:19:08.341" v="179" actId="2696"/>
          <pc:sldLayoutMkLst>
            <pc:docMk/>
            <pc:sldMasterMk cId="501794917" sldId="2147483721"/>
            <pc:sldLayoutMk cId="3073277519" sldId="2147483727"/>
          </pc:sldLayoutMkLst>
        </pc:sldLayoutChg>
      </pc:sldMasterChg>
    </pc:docChg>
  </pc:docChgLst>
  <pc:docChgLst>
    <pc:chgData name="Khattab, Sherif" userId="c83b1e15-36f3-4f46-aceb-05aac24c545e" providerId="ADAL" clId="{E1874BEF-B8D6-A647-AFBB-3C38350CCF28}"/>
    <pc:docChg chg="undo custSel addSld delSld modSld">
      <pc:chgData name="Khattab, Sherif" userId="c83b1e15-36f3-4f46-aceb-05aac24c545e" providerId="ADAL" clId="{E1874BEF-B8D6-A647-AFBB-3C38350CCF28}" dt="2021-02-24T16:18:25.775" v="373" actId="20577"/>
      <pc:docMkLst>
        <pc:docMk/>
      </pc:docMkLst>
      <pc:sldChg chg="del">
        <pc:chgData name="Khattab, Sherif" userId="c83b1e15-36f3-4f46-aceb-05aac24c545e" providerId="ADAL" clId="{E1874BEF-B8D6-A647-AFBB-3C38350CCF28}" dt="2021-02-24T04:05:43.033" v="143" actId="2696"/>
        <pc:sldMkLst>
          <pc:docMk/>
          <pc:sldMk cId="2618372333" sldId="263"/>
        </pc:sldMkLst>
      </pc:sldChg>
      <pc:sldChg chg="del">
        <pc:chgData name="Khattab, Sherif" userId="c83b1e15-36f3-4f46-aceb-05aac24c545e" providerId="ADAL" clId="{E1874BEF-B8D6-A647-AFBB-3C38350CCF28}" dt="2021-02-24T04:05:43.033" v="143" actId="2696"/>
        <pc:sldMkLst>
          <pc:docMk/>
          <pc:sldMk cId="2115184803" sldId="264"/>
        </pc:sldMkLst>
      </pc:sldChg>
      <pc:sldChg chg="del">
        <pc:chgData name="Khattab, Sherif" userId="c83b1e15-36f3-4f46-aceb-05aac24c545e" providerId="ADAL" clId="{E1874BEF-B8D6-A647-AFBB-3C38350CCF28}" dt="2021-02-24T04:05:43.033" v="143" actId="2696"/>
        <pc:sldMkLst>
          <pc:docMk/>
          <pc:sldMk cId="2129893676" sldId="265"/>
        </pc:sldMkLst>
      </pc:sldChg>
      <pc:sldChg chg="del">
        <pc:chgData name="Khattab, Sherif" userId="c83b1e15-36f3-4f46-aceb-05aac24c545e" providerId="ADAL" clId="{E1874BEF-B8D6-A647-AFBB-3C38350CCF28}" dt="2021-02-24T04:05:43.033" v="143" actId="2696"/>
        <pc:sldMkLst>
          <pc:docMk/>
          <pc:sldMk cId="1960561335" sldId="266"/>
        </pc:sldMkLst>
      </pc:sldChg>
      <pc:sldChg chg="del">
        <pc:chgData name="Khattab, Sherif" userId="c83b1e15-36f3-4f46-aceb-05aac24c545e" providerId="ADAL" clId="{E1874BEF-B8D6-A647-AFBB-3C38350CCF28}" dt="2021-02-24T04:05:43.033" v="143" actId="2696"/>
        <pc:sldMkLst>
          <pc:docMk/>
          <pc:sldMk cId="3417548307" sldId="267"/>
        </pc:sldMkLst>
      </pc:sldChg>
      <pc:sldChg chg="del">
        <pc:chgData name="Khattab, Sherif" userId="c83b1e15-36f3-4f46-aceb-05aac24c545e" providerId="ADAL" clId="{E1874BEF-B8D6-A647-AFBB-3C38350CCF28}" dt="2021-02-24T04:05:43.033" v="143" actId="2696"/>
        <pc:sldMkLst>
          <pc:docMk/>
          <pc:sldMk cId="2332470044" sldId="268"/>
        </pc:sldMkLst>
      </pc:sldChg>
      <pc:sldChg chg="del">
        <pc:chgData name="Khattab, Sherif" userId="c83b1e15-36f3-4f46-aceb-05aac24c545e" providerId="ADAL" clId="{E1874BEF-B8D6-A647-AFBB-3C38350CCF28}" dt="2021-02-24T04:05:43.033" v="143" actId="2696"/>
        <pc:sldMkLst>
          <pc:docMk/>
          <pc:sldMk cId="730646500" sldId="269"/>
        </pc:sldMkLst>
      </pc:sldChg>
      <pc:sldChg chg="del">
        <pc:chgData name="Khattab, Sherif" userId="c83b1e15-36f3-4f46-aceb-05aac24c545e" providerId="ADAL" clId="{E1874BEF-B8D6-A647-AFBB-3C38350CCF28}" dt="2021-02-24T04:05:43.033" v="143" actId="2696"/>
        <pc:sldMkLst>
          <pc:docMk/>
          <pc:sldMk cId="968777322" sldId="270"/>
        </pc:sldMkLst>
      </pc:sldChg>
      <pc:sldChg chg="modSp mod">
        <pc:chgData name="Khattab, Sherif" userId="c83b1e15-36f3-4f46-aceb-05aac24c545e" providerId="ADAL" clId="{E1874BEF-B8D6-A647-AFBB-3C38350CCF28}" dt="2021-02-24T04:03:23.355" v="110" actId="20577"/>
        <pc:sldMkLst>
          <pc:docMk/>
          <pc:sldMk cId="1068465410" sldId="496"/>
        </pc:sldMkLst>
        <pc:spChg chg="mod">
          <ac:chgData name="Khattab, Sherif" userId="c83b1e15-36f3-4f46-aceb-05aac24c545e" providerId="ADAL" clId="{E1874BEF-B8D6-A647-AFBB-3C38350CCF28}" dt="2021-02-24T04:03:23.355" v="110" actId="20577"/>
          <ac:spMkLst>
            <pc:docMk/>
            <pc:sldMk cId="1068465410" sldId="496"/>
            <ac:spMk id="3" creationId="{2466C52D-9A48-4683-BE7F-268D8DB7FAAD}"/>
          </ac:spMkLst>
        </pc:spChg>
      </pc:sldChg>
      <pc:sldChg chg="modSp">
        <pc:chgData name="Khattab, Sherif" userId="c83b1e15-36f3-4f46-aceb-05aac24c545e" providerId="ADAL" clId="{E1874BEF-B8D6-A647-AFBB-3C38350CCF28}" dt="2021-02-24T04:04:29.616" v="112"/>
        <pc:sldMkLst>
          <pc:docMk/>
          <pc:sldMk cId="2374057061" sldId="498"/>
        </pc:sldMkLst>
        <pc:spChg chg="mod">
          <ac:chgData name="Khattab, Sherif" userId="c83b1e15-36f3-4f46-aceb-05aac24c545e" providerId="ADAL" clId="{E1874BEF-B8D6-A647-AFBB-3C38350CCF28}" dt="2021-02-24T04:04:29.616" v="112"/>
          <ac:spMkLst>
            <pc:docMk/>
            <pc:sldMk cId="2374057061" sldId="498"/>
            <ac:spMk id="3" creationId="{F832F02F-5ABF-4702-A259-B8272D97DD79}"/>
          </ac:spMkLst>
        </pc:spChg>
      </pc:sldChg>
      <pc:sldChg chg="modSp mod modAnim">
        <pc:chgData name="Khattab, Sherif" userId="c83b1e15-36f3-4f46-aceb-05aac24c545e" providerId="ADAL" clId="{E1874BEF-B8D6-A647-AFBB-3C38350CCF28}" dt="2021-02-24T16:18:01.114" v="368"/>
        <pc:sldMkLst>
          <pc:docMk/>
          <pc:sldMk cId="2823856332" sldId="499"/>
        </pc:sldMkLst>
        <pc:spChg chg="mod">
          <ac:chgData name="Khattab, Sherif" userId="c83b1e15-36f3-4f46-aceb-05aac24c545e" providerId="ADAL" clId="{E1874BEF-B8D6-A647-AFBB-3C38350CCF28}" dt="2021-02-24T07:28:58.614" v="349" actId="20577"/>
          <ac:spMkLst>
            <pc:docMk/>
            <pc:sldMk cId="2823856332" sldId="499"/>
            <ac:spMk id="2" creationId="{1E7BE3A4-9ACC-45F0-9109-92A2F1C1B7FF}"/>
          </ac:spMkLst>
        </pc:spChg>
        <pc:spChg chg="mod">
          <ac:chgData name="Khattab, Sherif" userId="c83b1e15-36f3-4f46-aceb-05aac24c545e" providerId="ADAL" clId="{E1874BEF-B8D6-A647-AFBB-3C38350CCF28}" dt="2021-02-24T07:29:02.037" v="351" actId="27636"/>
          <ac:spMkLst>
            <pc:docMk/>
            <pc:sldMk cId="2823856332" sldId="499"/>
            <ac:spMk id="3" creationId="{E1064C43-9078-4C76-A016-C8AE45AE9774}"/>
          </ac:spMkLst>
        </pc:spChg>
      </pc:sldChg>
      <pc:sldChg chg="modSp mod">
        <pc:chgData name="Khattab, Sherif" userId="c83b1e15-36f3-4f46-aceb-05aac24c545e" providerId="ADAL" clId="{E1874BEF-B8D6-A647-AFBB-3C38350CCF28}" dt="2021-02-24T16:18:25.775" v="373" actId="20577"/>
        <pc:sldMkLst>
          <pc:docMk/>
          <pc:sldMk cId="1241308872" sldId="1860"/>
        </pc:sldMkLst>
        <pc:spChg chg="mod">
          <ac:chgData name="Khattab, Sherif" userId="c83b1e15-36f3-4f46-aceb-05aac24c545e" providerId="ADAL" clId="{E1874BEF-B8D6-A647-AFBB-3C38350CCF28}" dt="2021-02-24T16:18:25.775" v="373" actId="20577"/>
          <ac:spMkLst>
            <pc:docMk/>
            <pc:sldMk cId="1241308872" sldId="1860"/>
            <ac:spMk id="3" creationId="{BDC81B29-68EF-D34F-B9F6-D9EC25476DFF}"/>
          </ac:spMkLst>
        </pc:spChg>
      </pc:sldChg>
      <pc:sldChg chg="del">
        <pc:chgData name="Khattab, Sherif" userId="c83b1e15-36f3-4f46-aceb-05aac24c545e" providerId="ADAL" clId="{E1874BEF-B8D6-A647-AFBB-3C38350CCF28}" dt="2021-02-24T04:05:43.033" v="143" actId="2696"/>
        <pc:sldMkLst>
          <pc:docMk/>
          <pc:sldMk cId="697723903" sldId="1861"/>
        </pc:sldMkLst>
      </pc:sldChg>
      <pc:sldChg chg="modSp mod">
        <pc:chgData name="Khattab, Sherif" userId="c83b1e15-36f3-4f46-aceb-05aac24c545e" providerId="ADAL" clId="{E1874BEF-B8D6-A647-AFBB-3C38350CCF28}" dt="2021-02-24T04:00:37.706" v="5" actId="27636"/>
        <pc:sldMkLst>
          <pc:docMk/>
          <pc:sldMk cId="3409369998" sldId="1862"/>
        </pc:sldMkLst>
        <pc:spChg chg="mod">
          <ac:chgData name="Khattab, Sherif" userId="c83b1e15-36f3-4f46-aceb-05aac24c545e" providerId="ADAL" clId="{E1874BEF-B8D6-A647-AFBB-3C38350CCF28}" dt="2021-02-24T04:00:37.706" v="5" actId="27636"/>
          <ac:spMkLst>
            <pc:docMk/>
            <pc:sldMk cId="3409369998" sldId="1862"/>
            <ac:spMk id="101" creationId="{00000000-0000-0000-0000-000000000000}"/>
          </ac:spMkLst>
        </pc:spChg>
      </pc:sldChg>
      <pc:sldChg chg="modSp mod">
        <pc:chgData name="Khattab, Sherif" userId="c83b1e15-36f3-4f46-aceb-05aac24c545e" providerId="ADAL" clId="{E1874BEF-B8D6-A647-AFBB-3C38350CCF28}" dt="2021-02-24T04:00:49.263" v="8" actId="404"/>
        <pc:sldMkLst>
          <pc:docMk/>
          <pc:sldMk cId="2432008761" sldId="1864"/>
        </pc:sldMkLst>
        <pc:spChg chg="mod">
          <ac:chgData name="Khattab, Sherif" userId="c83b1e15-36f3-4f46-aceb-05aac24c545e" providerId="ADAL" clId="{E1874BEF-B8D6-A647-AFBB-3C38350CCF28}" dt="2021-02-24T04:00:49.263" v="8" actId="404"/>
          <ac:spMkLst>
            <pc:docMk/>
            <pc:sldMk cId="2432008761" sldId="1864"/>
            <ac:spMk id="117" creationId="{00000000-0000-0000-0000-000000000000}"/>
          </ac:spMkLst>
        </pc:spChg>
      </pc:sldChg>
      <pc:sldChg chg="modSp mod">
        <pc:chgData name="Khattab, Sherif" userId="c83b1e15-36f3-4f46-aceb-05aac24c545e" providerId="ADAL" clId="{E1874BEF-B8D6-A647-AFBB-3C38350CCF28}" dt="2021-02-24T04:01:06.161" v="18" actId="1038"/>
        <pc:sldMkLst>
          <pc:docMk/>
          <pc:sldMk cId="3123381846" sldId="1865"/>
        </pc:sldMkLst>
        <pc:spChg chg="mod">
          <ac:chgData name="Khattab, Sherif" userId="c83b1e15-36f3-4f46-aceb-05aac24c545e" providerId="ADAL" clId="{E1874BEF-B8D6-A647-AFBB-3C38350CCF28}" dt="2021-02-24T04:01:06.161" v="18" actId="1038"/>
          <ac:spMkLst>
            <pc:docMk/>
            <pc:sldMk cId="3123381846" sldId="1865"/>
            <ac:spMk id="124" creationId="{00000000-0000-0000-0000-000000000000}"/>
          </ac:spMkLst>
        </pc:spChg>
      </pc:sldChg>
      <pc:sldChg chg="modSp mod">
        <pc:chgData name="Khattab, Sherif" userId="c83b1e15-36f3-4f46-aceb-05aac24c545e" providerId="ADAL" clId="{E1874BEF-B8D6-A647-AFBB-3C38350CCF28}" dt="2021-02-24T04:01:24.561" v="21" actId="404"/>
        <pc:sldMkLst>
          <pc:docMk/>
          <pc:sldMk cId="194571508" sldId="1873"/>
        </pc:sldMkLst>
        <pc:spChg chg="mod">
          <ac:chgData name="Khattab, Sherif" userId="c83b1e15-36f3-4f46-aceb-05aac24c545e" providerId="ADAL" clId="{E1874BEF-B8D6-A647-AFBB-3C38350CCF28}" dt="2021-02-24T04:01:24.561" v="21" actId="404"/>
          <ac:spMkLst>
            <pc:docMk/>
            <pc:sldMk cId="194571508" sldId="1873"/>
            <ac:spMk id="215" creationId="{00000000-0000-0000-0000-000000000000}"/>
          </ac:spMkLst>
        </pc:spChg>
      </pc:sldChg>
      <pc:sldChg chg="modSp mod">
        <pc:chgData name="Khattab, Sherif" userId="c83b1e15-36f3-4f46-aceb-05aac24c545e" providerId="ADAL" clId="{E1874BEF-B8D6-A647-AFBB-3C38350CCF28}" dt="2021-02-24T04:01:44.088" v="25" actId="404"/>
        <pc:sldMkLst>
          <pc:docMk/>
          <pc:sldMk cId="1477908616" sldId="1874"/>
        </pc:sldMkLst>
        <pc:spChg chg="mod">
          <ac:chgData name="Khattab, Sherif" userId="c83b1e15-36f3-4f46-aceb-05aac24c545e" providerId="ADAL" clId="{E1874BEF-B8D6-A647-AFBB-3C38350CCF28}" dt="2021-02-24T04:01:44.088" v="25" actId="404"/>
          <ac:spMkLst>
            <pc:docMk/>
            <pc:sldMk cId="1477908616" sldId="1874"/>
            <ac:spMk id="222" creationId="{00000000-0000-0000-0000-000000000000}"/>
          </ac:spMkLst>
        </pc:spChg>
      </pc:sldChg>
      <pc:sldChg chg="modSp mod">
        <pc:chgData name="Khattab, Sherif" userId="c83b1e15-36f3-4f46-aceb-05aac24c545e" providerId="ADAL" clId="{E1874BEF-B8D6-A647-AFBB-3C38350CCF28}" dt="2021-02-24T04:01:52.176" v="28" actId="404"/>
        <pc:sldMkLst>
          <pc:docMk/>
          <pc:sldMk cId="2874707963" sldId="1875"/>
        </pc:sldMkLst>
        <pc:spChg chg="mod">
          <ac:chgData name="Khattab, Sherif" userId="c83b1e15-36f3-4f46-aceb-05aac24c545e" providerId="ADAL" clId="{E1874BEF-B8D6-A647-AFBB-3C38350CCF28}" dt="2021-02-24T04:01:52.176" v="28" actId="404"/>
          <ac:spMkLst>
            <pc:docMk/>
            <pc:sldMk cId="2874707963" sldId="1875"/>
            <ac:spMk id="229" creationId="{00000000-0000-0000-0000-000000000000}"/>
          </ac:spMkLst>
        </pc:spChg>
      </pc:sldChg>
      <pc:sldChg chg="modSp mod">
        <pc:chgData name="Khattab, Sherif" userId="c83b1e15-36f3-4f46-aceb-05aac24c545e" providerId="ADAL" clId="{E1874BEF-B8D6-A647-AFBB-3C38350CCF28}" dt="2021-02-24T04:01:58.997" v="30" actId="404"/>
        <pc:sldMkLst>
          <pc:docMk/>
          <pc:sldMk cId="2242669048" sldId="1876"/>
        </pc:sldMkLst>
        <pc:spChg chg="mod">
          <ac:chgData name="Khattab, Sherif" userId="c83b1e15-36f3-4f46-aceb-05aac24c545e" providerId="ADAL" clId="{E1874BEF-B8D6-A647-AFBB-3C38350CCF28}" dt="2021-02-24T04:01:58.997" v="30" actId="404"/>
          <ac:spMkLst>
            <pc:docMk/>
            <pc:sldMk cId="2242669048" sldId="1876"/>
            <ac:spMk id="236" creationId="{00000000-0000-0000-0000-000000000000}"/>
          </ac:spMkLst>
        </pc:spChg>
      </pc:sldChg>
      <pc:sldChg chg="modSp new mod modAnim">
        <pc:chgData name="Khattab, Sherif" userId="c83b1e15-36f3-4f46-aceb-05aac24c545e" providerId="ADAL" clId="{E1874BEF-B8D6-A647-AFBB-3C38350CCF28}" dt="2021-02-24T16:18:16.163" v="372"/>
        <pc:sldMkLst>
          <pc:docMk/>
          <pc:sldMk cId="1839457392" sldId="1877"/>
        </pc:sldMkLst>
        <pc:spChg chg="mod">
          <ac:chgData name="Khattab, Sherif" userId="c83b1e15-36f3-4f46-aceb-05aac24c545e" providerId="ADAL" clId="{E1874BEF-B8D6-A647-AFBB-3C38350CCF28}" dt="2021-02-24T07:29:34.214" v="362" actId="20577"/>
          <ac:spMkLst>
            <pc:docMk/>
            <pc:sldMk cId="1839457392" sldId="1877"/>
            <ac:spMk id="2" creationId="{131581D5-B1C6-9145-AC10-D01A9895F6F0}"/>
          </ac:spMkLst>
        </pc:spChg>
        <pc:spChg chg="mod">
          <ac:chgData name="Khattab, Sherif" userId="c83b1e15-36f3-4f46-aceb-05aac24c545e" providerId="ADAL" clId="{E1874BEF-B8D6-A647-AFBB-3C38350CCF28}" dt="2021-02-24T07:28:47.185" v="326" actId="20577"/>
          <ac:spMkLst>
            <pc:docMk/>
            <pc:sldMk cId="1839457392" sldId="1877"/>
            <ac:spMk id="3" creationId="{39CC9A0A-771B-9D45-B594-D6657F06D1B5}"/>
          </ac:spMkLst>
        </pc:spChg>
      </pc:sldChg>
      <pc:sldChg chg="modSp new mod modAnim">
        <pc:chgData name="Khattab, Sherif" userId="c83b1e15-36f3-4f46-aceb-05aac24c545e" providerId="ADAL" clId="{E1874BEF-B8D6-A647-AFBB-3C38350CCF28}" dt="2021-02-24T16:18:08.688" v="370"/>
        <pc:sldMkLst>
          <pc:docMk/>
          <pc:sldMk cId="1121391516" sldId="1878"/>
        </pc:sldMkLst>
        <pc:spChg chg="mod">
          <ac:chgData name="Khattab, Sherif" userId="c83b1e15-36f3-4f46-aceb-05aac24c545e" providerId="ADAL" clId="{E1874BEF-B8D6-A647-AFBB-3C38350CCF28}" dt="2021-02-24T07:29:40.376" v="365" actId="20577"/>
          <ac:spMkLst>
            <pc:docMk/>
            <pc:sldMk cId="1121391516" sldId="1878"/>
            <ac:spMk id="2" creationId="{B0AA7490-158E-8840-A7E3-F124FA2DE612}"/>
          </ac:spMkLst>
        </pc:spChg>
        <pc:spChg chg="mod">
          <ac:chgData name="Khattab, Sherif" userId="c83b1e15-36f3-4f46-aceb-05aac24c545e" providerId="ADAL" clId="{E1874BEF-B8D6-A647-AFBB-3C38350CCF28}" dt="2021-02-24T07:29:46.171" v="366" actId="12"/>
          <ac:spMkLst>
            <pc:docMk/>
            <pc:sldMk cId="1121391516" sldId="1878"/>
            <ac:spMk id="3" creationId="{30379C8C-1EC7-8B4E-AD7E-FC78C6779DF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45D111-13B1-6540-9222-8BA23A0A1AF2}" type="datetimeFigureOut">
              <a:rPr lang="en-US" smtClean="0"/>
              <a:t>3/14/2022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3188" y="1143000"/>
            <a:ext cx="41116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356535-3B82-8B49-91F9-C88766E94E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3055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4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/>
            <a:fld id="{6F003013-6B68-4C51-B3BB-0B7EAE6BB7DE}" type="slidenum">
              <a:rPr lang="en-GB" altLang="en-US">
                <a:solidFill>
                  <a:srgbClr val="000000"/>
                </a:solidFill>
                <a:latin typeface="Times New Roman" panose="02020603050405020304" pitchFamily="18" charset="0"/>
                <a:cs typeface="Arial Unicode MS" panose="020B0604020202020204" pitchFamily="34" charset="-128"/>
              </a:rPr>
              <a:pPr eaLnBrk="1"/>
              <a:t>1</a:t>
            </a:fld>
            <a:endParaRPr lang="en-GB" altLang="en-US">
              <a:solidFill>
                <a:srgbClr val="000000"/>
              </a:solidFill>
              <a:latin typeface="Times New Roman" panose="02020603050405020304" pitchFamily="18" charset="0"/>
              <a:cs typeface="Arial Unicode MS" panose="020B0604020202020204" pitchFamily="34" charset="-128"/>
            </a:endParaRPr>
          </a:p>
        </p:txBody>
      </p:sp>
      <p:sp>
        <p:nvSpPr>
          <p:cNvPr id="21507" name="Text Box 1"/>
          <p:cNvSpPr txBox="1">
            <a:spLocks noChangeArrowheads="1"/>
          </p:cNvSpPr>
          <p:nvPr/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altLang="en-US"/>
          </a:p>
        </p:txBody>
      </p:sp>
      <p:sp>
        <p:nvSpPr>
          <p:cNvPr id="21508" name="Rectangle 2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189663" cy="45021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09542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3c385fd78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3c385fd78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083135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c385fd78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c385fd78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 dirty="0"/>
              <a:t>Time:</a:t>
            </a:r>
            <a:endParaRPr dirty="0"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Check edge existence in </a:t>
            </a:r>
            <a:r>
              <a:rPr lang="en" dirty="0" err="1"/>
              <a:t>Θ</a:t>
            </a:r>
            <a:r>
              <a:rPr lang="en" dirty="0"/>
              <a:t>(1)</a:t>
            </a:r>
            <a:endParaRPr dirty="0"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 err="1">
                <a:solidFill>
                  <a:schemeClr val="dk1"/>
                </a:solidFill>
              </a:rPr>
              <a:t>Θ</a:t>
            </a:r>
            <a:r>
              <a:rPr lang="en" dirty="0">
                <a:solidFill>
                  <a:schemeClr val="dk1"/>
                </a:solidFill>
              </a:rPr>
              <a:t>(v) to find the neighbors of a vertex</a:t>
            </a:r>
            <a:endParaRPr dirty="0"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 err="1">
                <a:solidFill>
                  <a:schemeClr val="dk1"/>
                </a:solidFill>
              </a:rPr>
              <a:t>Θ</a:t>
            </a:r>
            <a:r>
              <a:rPr lang="en" dirty="0">
                <a:solidFill>
                  <a:schemeClr val="dk1"/>
                </a:solidFill>
              </a:rPr>
              <a:t>(v</a:t>
            </a:r>
            <a:r>
              <a:rPr lang="en" baseline="30000" dirty="0">
                <a:solidFill>
                  <a:schemeClr val="dk1"/>
                </a:solidFill>
              </a:rPr>
              <a:t>2</a:t>
            </a:r>
            <a:r>
              <a:rPr lang="en" dirty="0">
                <a:solidFill>
                  <a:schemeClr val="dk1"/>
                </a:solidFill>
              </a:rPr>
              <a:t>) time to initialize</a:t>
            </a:r>
            <a:endParaRPr dirty="0"/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Space:</a:t>
            </a:r>
            <a:endParaRPr dirty="0"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 err="1"/>
              <a:t>Θ</a:t>
            </a:r>
            <a:r>
              <a:rPr lang="en" dirty="0"/>
              <a:t>(v</a:t>
            </a:r>
            <a:r>
              <a:rPr lang="en" baseline="30000" dirty="0"/>
              <a:t>2</a:t>
            </a:r>
            <a:r>
              <a:rPr lang="en" dirty="0"/>
              <a:t>) memory</a:t>
            </a:r>
            <a:endParaRPr dirty="0"/>
          </a:p>
          <a:p>
            <a: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 dirty="0"/>
              <a:t>Regardless of |E|</a:t>
            </a:r>
            <a:endParaRPr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22193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3c385fd78_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3c385fd78_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41491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b1eca1e7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1b1eca1e7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dirty="0">
                <a:solidFill>
                  <a:schemeClr val="dk1"/>
                </a:solidFill>
              </a:rPr>
              <a:t>Time:</a:t>
            </a:r>
            <a:endParaRPr dirty="0">
              <a:solidFill>
                <a:schemeClr val="dk1"/>
              </a:solidFill>
            </a:endParaRPr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 dirty="0" err="1">
                <a:solidFill>
                  <a:schemeClr val="dk1"/>
                </a:solidFill>
              </a:rPr>
              <a:t>Θ</a:t>
            </a:r>
            <a:r>
              <a:rPr lang="en" dirty="0">
                <a:solidFill>
                  <a:schemeClr val="dk1"/>
                </a:solidFill>
              </a:rPr>
              <a:t>(d) to check edge existence/find the neighbors of a vertex</a:t>
            </a:r>
            <a:endParaRPr dirty="0">
              <a:solidFill>
                <a:schemeClr val="dk1"/>
              </a:solidFill>
            </a:endParaRPr>
          </a:p>
          <a:p>
            <a:pPr marL="1371600" lvl="2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</a:pPr>
            <a:r>
              <a:rPr lang="en" dirty="0">
                <a:solidFill>
                  <a:schemeClr val="dk1"/>
                </a:solidFill>
              </a:rPr>
              <a:t>Where d is the degree of a vertex</a:t>
            </a:r>
            <a:endParaRPr dirty="0">
              <a:solidFill>
                <a:schemeClr val="dk1"/>
              </a:solidFill>
            </a:endParaRPr>
          </a:p>
          <a:p>
            <a:pPr marL="1828800" lvl="3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dirty="0">
                <a:solidFill>
                  <a:schemeClr val="dk1"/>
                </a:solidFill>
              </a:rPr>
              <a:t># of neighbors</a:t>
            </a:r>
            <a:endParaRPr dirty="0">
              <a:solidFill>
                <a:schemeClr val="dk1"/>
              </a:solidFill>
            </a:endParaRPr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 dirty="0">
                <a:solidFill>
                  <a:schemeClr val="dk1"/>
                </a:solidFill>
              </a:rPr>
              <a:t>Can be up to </a:t>
            </a:r>
            <a:r>
              <a:rPr lang="en" dirty="0" err="1">
                <a:solidFill>
                  <a:schemeClr val="dk1"/>
                </a:solidFill>
              </a:rPr>
              <a:t>Θ</a:t>
            </a:r>
            <a:r>
              <a:rPr lang="en" dirty="0">
                <a:solidFill>
                  <a:schemeClr val="dk1"/>
                </a:solidFill>
              </a:rPr>
              <a:t>(v) to check edge existence/find the neighbors of a vertex</a:t>
            </a:r>
            <a:endParaRPr dirty="0">
              <a:solidFill>
                <a:schemeClr val="dk1"/>
              </a:solidFill>
            </a:endParaRPr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dirty="0">
                <a:solidFill>
                  <a:schemeClr val="dk1"/>
                </a:solidFill>
              </a:rPr>
              <a:t>Space:</a:t>
            </a:r>
            <a:endParaRPr dirty="0">
              <a:solidFill>
                <a:schemeClr val="dk1"/>
              </a:solidFill>
            </a:endParaRPr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 dirty="0" err="1">
                <a:solidFill>
                  <a:schemeClr val="dk1"/>
                </a:solidFill>
              </a:rPr>
              <a:t>Θ</a:t>
            </a:r>
            <a:r>
              <a:rPr lang="en" dirty="0">
                <a:solidFill>
                  <a:schemeClr val="dk1"/>
                </a:solidFill>
              </a:rPr>
              <a:t>(v + e) memory</a:t>
            </a:r>
            <a:endParaRPr dirty="0">
              <a:solidFill>
                <a:schemeClr val="dk1"/>
              </a:solidFill>
            </a:endParaRPr>
          </a:p>
          <a:p>
            <a:pPr marL="1371600" lvl="2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</a:pPr>
            <a:r>
              <a:rPr lang="en" dirty="0">
                <a:solidFill>
                  <a:schemeClr val="dk1"/>
                </a:solidFill>
              </a:rPr>
              <a:t>Plus overhead of node use</a:t>
            </a:r>
            <a:endParaRPr dirty="0">
              <a:solidFill>
                <a:schemeClr val="dk1"/>
              </a:solidFill>
            </a:endParaRPr>
          </a:p>
          <a:p>
            <a:pPr marL="1371600" lvl="2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</a:pPr>
            <a:r>
              <a:rPr lang="en" dirty="0">
                <a:solidFill>
                  <a:schemeClr val="dk1"/>
                </a:solidFill>
              </a:rPr>
              <a:t>Could be much less than v</a:t>
            </a:r>
            <a:r>
              <a:rPr lang="en" baseline="30000" dirty="0">
                <a:solidFill>
                  <a:schemeClr val="dk1"/>
                </a:solidFill>
              </a:rPr>
              <a:t>2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594401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3c385fd78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3c385fd78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Adjacency matrix is better for dense graphs</a:t>
            </a:r>
            <a:endParaRPr dirty="0"/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Adjacency list is better for sparse graphs</a:t>
            </a:r>
            <a:endParaRPr dirty="0"/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Lists approach is bad</a:t>
            </a:r>
            <a:endParaRPr dirty="0"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Aside from not storing redundant edge info for undirected graphs, worse than </a:t>
            </a:r>
            <a:r>
              <a:rPr lang="en" dirty="0" err="1"/>
              <a:t>adj</a:t>
            </a:r>
            <a:r>
              <a:rPr lang="en" dirty="0"/>
              <a:t> list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621049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3c385fd78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3c385fd78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Adjacency matrix is better for dense graphs</a:t>
            </a:r>
            <a:endParaRPr dirty="0"/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Adjacency list is better for sparse graphs</a:t>
            </a:r>
            <a:endParaRPr dirty="0"/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Lists approach is bad</a:t>
            </a:r>
            <a:endParaRPr dirty="0"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Aside from not storing redundant edge info for undirected graphs, worse than </a:t>
            </a:r>
            <a:r>
              <a:rPr lang="en" dirty="0" err="1"/>
              <a:t>adj</a:t>
            </a:r>
            <a:r>
              <a:rPr lang="en" dirty="0"/>
              <a:t> list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621049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3c385fd78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3c385fd78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Difference between Connected graph and Complete graph?</a:t>
            </a:r>
            <a:endParaRPr dirty="0"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Connected means there is a path from </a:t>
            </a:r>
            <a:r>
              <a:rPr lang="en" dirty="0" err="1"/>
              <a:t>vertA</a:t>
            </a:r>
            <a:r>
              <a:rPr lang="en" dirty="0"/>
              <a:t> to </a:t>
            </a:r>
            <a:r>
              <a:rPr lang="en" dirty="0" err="1"/>
              <a:t>vertB</a:t>
            </a:r>
            <a:endParaRPr dirty="0"/>
          </a:p>
          <a:p>
            <a: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Complete means maximum number of edges in graph (so, </a:t>
            </a:r>
            <a:r>
              <a:rPr lang="en" dirty="0" err="1"/>
              <a:t>vertA</a:t>
            </a:r>
            <a:r>
              <a:rPr lang="en" dirty="0"/>
              <a:t> has edge to </a:t>
            </a:r>
            <a:r>
              <a:rPr lang="en" dirty="0" err="1"/>
              <a:t>vertB</a:t>
            </a:r>
            <a:r>
              <a:rPr lang="en" dirty="0"/>
              <a:t>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567670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3c385fd78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3c385fd78_3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03682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3c385fd78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3c385fd78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587668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ca273c188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ca273c188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note that we are building connected, acyclic graphs with both bfs and dfs (will define on next slide)</a:t>
            </a:r>
            <a:endParaRPr/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get students to pick out that we are also doing shortest paths with bfs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1149093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g3c385fd78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" name="Google Shape;41;g3c385fd78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02663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6886e63d4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6886e63d4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886825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3c385fd78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3c385fd78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489595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3c385fd78_3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3c385fd78_3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86090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ca15c748f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ca15c748f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5001660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3c385fd78_3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3c385fd78_3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Adjacency matrix</a:t>
            </a:r>
            <a:endParaRPr dirty="0"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 err="1"/>
              <a:t>Θ</a:t>
            </a:r>
            <a:r>
              <a:rPr lang="en" dirty="0"/>
              <a:t>(v) to consider all neighbors</a:t>
            </a:r>
            <a:endParaRPr dirty="0"/>
          </a:p>
          <a:p>
            <a: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 dirty="0"/>
              <a:t>To traverse a row/column of the matrix</a:t>
            </a:r>
            <a:endParaRPr dirty="0"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Doing this for each of v vertices leads to </a:t>
            </a:r>
            <a:r>
              <a:rPr lang="en" dirty="0" err="1"/>
              <a:t>Θ</a:t>
            </a:r>
            <a:r>
              <a:rPr lang="en" dirty="0"/>
              <a:t>(v</a:t>
            </a:r>
            <a:r>
              <a:rPr lang="en" baseline="30000" dirty="0"/>
              <a:t>2</a:t>
            </a:r>
            <a:r>
              <a:rPr lang="en" dirty="0"/>
              <a:t>) runtime</a:t>
            </a:r>
            <a:endParaRPr dirty="0"/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Adjacency list</a:t>
            </a:r>
            <a:endParaRPr dirty="0"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Must consider the neighbor list of each vertex in the array</a:t>
            </a:r>
            <a:endParaRPr dirty="0"/>
          </a:p>
          <a:p>
            <a: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 dirty="0"/>
              <a:t>So, we must visit every vertex in the whole adjacency list</a:t>
            </a:r>
            <a:endParaRPr dirty="0"/>
          </a:p>
          <a:p>
            <a: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 err="1"/>
              <a:t>Θ</a:t>
            </a:r>
            <a:r>
              <a:rPr lang="en" dirty="0"/>
              <a:t>(v + e)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9525314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3c385fd78_3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3c385fd78_3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524168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3c385fd78_3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3c385fd78_3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812584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c9f161c74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c9f161c74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what type of a traversal do we do to define low() values?</a:t>
            </a:r>
            <a:endParaRPr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post-order</a:t>
            </a:r>
            <a:endParaRPr/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we're mapping out where there are multiple paths between vertices with back edges</a:t>
            </a:r>
            <a:endParaRPr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there is a path 4 → 0 → 1 → 2, and 2 → 3 → 4 in this graph</a:t>
            </a:r>
            <a:endParaRPr/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/>
              <a:t>what if we started at 3?  how would the result change</a:t>
            </a:r>
            <a:endParaRPr/>
          </a:p>
          <a:p>
            <a: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root of spanning tree would have 2 children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66158284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3c385fd78_4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Google Shape;547;g3c385fd78_4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does it matter if we add back edges that mirror spanning tree edges (e.g., 3 → 3, or 5 → 3)?</a:t>
            </a:r>
            <a:endParaRPr>
              <a:solidFill>
                <a:schemeClr val="dk1"/>
              </a:solidFill>
            </a:endParaRPr>
          </a:p>
          <a:p>
            <a:pPr marL="914400" lvl="1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no, because we define low(w) must be less than </a:t>
            </a:r>
            <a:r>
              <a:rPr lang="en" b="1">
                <a:solidFill>
                  <a:schemeClr val="dk1"/>
                </a:solidFill>
              </a:rPr>
              <a:t>or equal</a:t>
            </a:r>
            <a:r>
              <a:rPr lang="en">
                <a:solidFill>
                  <a:schemeClr val="dk1"/>
                </a:solidFill>
              </a:rPr>
              <a:t> </a:t>
            </a:r>
            <a:r>
              <a:rPr lang="en" b="1">
                <a:solidFill>
                  <a:schemeClr val="dk1"/>
                </a:solidFill>
              </a:rPr>
              <a:t>to</a:t>
            </a:r>
            <a:r>
              <a:rPr lang="en">
                <a:solidFill>
                  <a:schemeClr val="dk1"/>
                </a:solidFill>
              </a:rPr>
              <a:t> num(v)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20866391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All right!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>
                <a:latin typeface="Acumin Pro ExtraCondensed" panose="020B0604020202020204" charset="0"/>
                <a:cs typeface="United Sans Cond Medium" panose="020B0604020202020204" charset="0"/>
              </a:rPr>
              <a:t>Upcoming Due Dates at A Glance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7C63BD6-9A76-3E42-9DF3-1D28BC75B5C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810813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c385fd78_0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3c385fd78_0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674795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c385fd78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c385fd78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5522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c385fd78_0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3c385fd78_0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59110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c385fd78_0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3c385fd78_0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directed (w/ self edges)</a:t>
            </a:r>
            <a:endParaRPr dirty="0"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v vertices each with edges to v vertices</a:t>
            </a:r>
            <a:endParaRPr dirty="0"/>
          </a:p>
          <a:p>
            <a: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 dirty="0"/>
              <a:t>v</a:t>
            </a:r>
            <a:r>
              <a:rPr lang="en" baseline="30000" dirty="0"/>
              <a:t>2</a:t>
            </a:r>
            <a:endParaRPr baseline="30000" dirty="0"/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undirected (no self edges)</a:t>
            </a:r>
            <a:endParaRPr dirty="0"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v vertices with edges to v-1 vertices</a:t>
            </a:r>
            <a:endParaRPr dirty="0"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BUT  remember for undirected, (1, 2) == (2, 1)</a:t>
            </a:r>
            <a:endParaRPr dirty="0"/>
          </a:p>
          <a:p>
            <a: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 dirty="0"/>
              <a:t>v(v - 1) / 2</a:t>
            </a:r>
            <a:endParaRPr dirty="0"/>
          </a:p>
          <a:p>
            <a: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 dirty="0"/>
              <a:t>(v</a:t>
            </a:r>
            <a:r>
              <a:rPr lang="en" baseline="30000" dirty="0"/>
              <a:t>2</a:t>
            </a:r>
            <a:r>
              <a:rPr lang="en" dirty="0"/>
              <a:t> - v) / 2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283692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c385fd78_0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c385fd78_0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v</a:t>
            </a:r>
            <a:r>
              <a:rPr lang="en" baseline="30000"/>
              <a:t>2</a:t>
            </a:r>
            <a:r>
              <a:rPr lang="en"/>
              <a:t> - ε for directed</a:t>
            </a:r>
            <a:endParaRPr/>
          </a:p>
          <a:p>
            <a: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((v</a:t>
            </a:r>
            <a:r>
              <a:rPr lang="en" baseline="30000"/>
              <a:t>2</a:t>
            </a:r>
            <a:r>
              <a:rPr lang="en" sz="1200"/>
              <a:t> - v) / 2) - ε for undirected</a:t>
            </a:r>
            <a:endParaRPr sz="120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Have we seen “sparse” and dense before?</a:t>
            </a: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yes -- with tries, for sparse tries DLB is better; for dense, R-way tries are better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1652754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3c385fd78_0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3c385fd78_0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Different spatial representations of the same vertices/edges are considered the same graph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5023961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83715d0a2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83715d0a2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We haven’t talked about problems to solve yet, but can you imagine tasks you might want to do with graphs?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4867805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5809" y="1237717"/>
            <a:ext cx="8565833" cy="2632992"/>
          </a:xfrm>
        </p:spPr>
        <p:txBody>
          <a:bodyPr anchor="b"/>
          <a:lstStyle>
            <a:lvl1pPr algn="ctr">
              <a:defRPr sz="6613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59681" y="3972247"/>
            <a:ext cx="7558088" cy="1825938"/>
          </a:xfrm>
        </p:spPr>
        <p:txBody>
          <a:bodyPr/>
          <a:lstStyle>
            <a:lvl1pPr marL="0" indent="0" algn="ctr">
              <a:buNone/>
              <a:defRPr sz="2645"/>
            </a:lvl1pPr>
            <a:lvl2pPr marL="503880" indent="0" algn="ctr">
              <a:buNone/>
              <a:defRPr sz="2204"/>
            </a:lvl2pPr>
            <a:lvl3pPr marL="1007760" indent="0" algn="ctr">
              <a:buNone/>
              <a:defRPr sz="1984"/>
            </a:lvl3pPr>
            <a:lvl4pPr marL="1511640" indent="0" algn="ctr">
              <a:buNone/>
              <a:defRPr sz="1763"/>
            </a:lvl4pPr>
            <a:lvl5pPr marL="2015520" indent="0" algn="ctr">
              <a:buNone/>
              <a:defRPr sz="1763"/>
            </a:lvl5pPr>
            <a:lvl6pPr marL="2519401" indent="0" algn="ctr">
              <a:buNone/>
              <a:defRPr sz="1763"/>
            </a:lvl6pPr>
            <a:lvl7pPr marL="3023281" indent="0" algn="ctr">
              <a:buNone/>
              <a:defRPr sz="1763"/>
            </a:lvl7pPr>
            <a:lvl8pPr marL="3527161" indent="0" algn="ctr">
              <a:buNone/>
              <a:defRPr sz="1763"/>
            </a:lvl8pPr>
            <a:lvl9pPr marL="4031041" indent="0" algn="ctr">
              <a:buNone/>
              <a:defRPr sz="1763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1501 – Algorithms &amp; Data Structures 2 – Sherif Khattab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18D04-D3A8-6849-A0D9-BFE719217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8278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1501 – Algorithms &amp; Data Structures 2 – Sherif Khattab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18D04-D3A8-6849-A0D9-BFE719217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6948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211676" y="402652"/>
            <a:ext cx="2172950" cy="6409166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92825" y="402652"/>
            <a:ext cx="6392882" cy="640916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1501 – Algorithms &amp; Data Structures 2 – Sherif Khattab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18D04-D3A8-6849-A0D9-BFE719217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8713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348899"/>
            <a:ext cx="10077451" cy="1621518"/>
          </a:xfrm>
          <a:solidFill>
            <a:srgbClr val="00246C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2412" y="4284874"/>
            <a:ext cx="7054215" cy="1932799"/>
          </a:xfrm>
        </p:spPr>
        <p:txBody>
          <a:bodyPr/>
          <a:lstStyle>
            <a:lvl1pPr marL="0" indent="0" algn="ctr">
              <a:buNone/>
              <a:defRPr/>
            </a:lvl1pPr>
            <a:lvl2pPr marL="457063" indent="0" algn="ctr">
              <a:buNone/>
              <a:defRPr/>
            </a:lvl2pPr>
            <a:lvl3pPr marL="914126" indent="0" algn="ctr">
              <a:buNone/>
              <a:defRPr/>
            </a:lvl3pPr>
            <a:lvl4pPr marL="1371189" indent="0" algn="ctr">
              <a:buNone/>
              <a:defRPr/>
            </a:lvl4pPr>
            <a:lvl5pPr marL="1828251" indent="0" algn="ctr">
              <a:buNone/>
              <a:defRPr/>
            </a:lvl5pPr>
            <a:lvl6pPr marL="2285314" indent="0" algn="ctr">
              <a:buNone/>
              <a:defRPr/>
            </a:lvl6pPr>
            <a:lvl7pPr marL="2742377" indent="0" algn="ctr">
              <a:buNone/>
              <a:defRPr/>
            </a:lvl7pPr>
            <a:lvl8pPr marL="3199440" indent="0" algn="ctr">
              <a:buNone/>
              <a:defRPr/>
            </a:lvl8pPr>
            <a:lvl9pPr marL="3656503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1501 – Algorithms &amp; Data Structures 2 – Sherif Khattab</a:t>
            </a:r>
            <a:endParaRPr lang="en-GB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1796A22-1B43-48CB-B54A-DABBAF976B10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dt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35163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2234"/>
            <a:ext cx="10093117" cy="736909"/>
          </a:xfrm>
          <a:solidFill>
            <a:srgbClr val="004F9E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14676"/>
            <a:ext cx="10093116" cy="6570245"/>
          </a:xfrm>
        </p:spPr>
        <p:txBody>
          <a:bodyPr>
            <a:normAutofit/>
          </a:bodyPr>
          <a:lstStyle>
            <a:lvl1pPr marL="457063" indent="-457063">
              <a:buFont typeface="Arial" charset="0"/>
              <a:buChar char="•"/>
              <a:defRPr/>
            </a:lvl1pPr>
            <a:lvl2pPr marL="914126" indent="-457063">
              <a:buFont typeface="Arial" charset="0"/>
              <a:buChar char="•"/>
              <a:defRPr/>
            </a:lvl2pPr>
            <a:lvl3pPr marL="1256923" indent="-342797">
              <a:buFont typeface="Arial" charset="0"/>
              <a:buChar char="•"/>
              <a:defRPr/>
            </a:lvl3pPr>
            <a:lvl4pPr marL="1713986" indent="-342797">
              <a:buFont typeface="Arial" charset="0"/>
              <a:buChar char="•"/>
              <a:defRPr/>
            </a:lvl4pPr>
            <a:lvl5pPr marL="2171048" indent="-342797">
              <a:buFont typeface="Arial" charset="0"/>
              <a:buChar char="•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idx="11"/>
          </p:nvPr>
        </p:nvSpPr>
        <p:spPr>
          <a:xfrm>
            <a:off x="2483556" y="7264047"/>
            <a:ext cx="5057421" cy="498684"/>
          </a:xfrm>
        </p:spPr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1501 – Algorithms &amp; Data Structures 2 – Sherif Khattab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idx="12"/>
          </p:nvPr>
        </p:nvSpPr>
        <p:spPr>
          <a:xfrm>
            <a:off x="7714407" y="7312147"/>
            <a:ext cx="2315433" cy="501861"/>
          </a:xfrm>
        </p:spPr>
        <p:txBody>
          <a:bodyPr/>
          <a:lstStyle/>
          <a:p>
            <a:fld id="{65E435D9-63B0-4660-8D04-E83F5E2CA2AE}" type="slidenum">
              <a:rPr lang="en-GB" altLang="en-US" smtClean="0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6183761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Slide - Fact/Highligh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ld Background">
            <a:extLst>
              <a:ext uri="{FF2B5EF4-FFF2-40B4-BE49-F238E27FC236}">
                <a16:creationId xmlns:a16="http://schemas.microsoft.com/office/drawing/2014/main" id="{5CCAEC11-865D-CB4B-88E8-5AF51FB37FBE}"/>
              </a:ext>
            </a:extLst>
          </p:cNvPr>
          <p:cNvSpPr/>
          <p:nvPr/>
        </p:nvSpPr>
        <p:spPr>
          <a:xfrm>
            <a:off x="1" y="0"/>
            <a:ext cx="10077449" cy="755646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88"/>
          </a:p>
        </p:txBody>
      </p:sp>
      <p:sp>
        <p:nvSpPr>
          <p:cNvPr id="15" name="Heading">
            <a:extLst>
              <a:ext uri="{FF2B5EF4-FFF2-40B4-BE49-F238E27FC236}">
                <a16:creationId xmlns:a16="http://schemas.microsoft.com/office/drawing/2014/main" id="{4D7D7E43-151C-6148-8D70-1135C4C4B70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blackWhite">
          <a:xfrm>
            <a:off x="2391696" y="1617298"/>
            <a:ext cx="5305978" cy="984629"/>
          </a:xfrm>
          <a:prstGeom prst="rect">
            <a:avLst/>
          </a:prstGeom>
          <a:noFill/>
          <a:ln w="38100">
            <a:noFill/>
          </a:ln>
        </p:spPr>
        <p:txBody>
          <a:bodyPr wrap="square" lIns="0" tIns="0" rIns="0" bIns="0" anchor="t" anchorCtr="0">
            <a:spAutoFit/>
          </a:bodyPr>
          <a:lstStyle>
            <a:lvl1pPr algn="ctr">
              <a:defRPr sz="7109" b="0" i="0" cap="none" spc="248">
                <a:solidFill>
                  <a:schemeClr val="accent2"/>
                </a:solidFill>
                <a:latin typeface="United Sans Cond Medium" pitchFamily="2" charset="77"/>
              </a:defRPr>
            </a:lvl1pPr>
          </a:lstStyle>
          <a:p>
            <a:r>
              <a:rPr lang="en-US" b="1" spc="0">
                <a:latin typeface="United Sans Reg Medium" pitchFamily="2" charset="77"/>
              </a:rPr>
              <a:t>123</a:t>
            </a:r>
            <a:endParaRPr lang="en-US"/>
          </a:p>
        </p:txBody>
      </p:sp>
      <p:sp>
        <p:nvSpPr>
          <p:cNvPr id="23" name="Body Text">
            <a:extLst>
              <a:ext uri="{FF2B5EF4-FFF2-40B4-BE49-F238E27FC236}">
                <a16:creationId xmlns:a16="http://schemas.microsoft.com/office/drawing/2014/main" id="{BD416322-CF1A-F143-B2A9-844B608C50D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76589" y="3904222"/>
            <a:ext cx="5520170" cy="1238137"/>
          </a:xfrm>
        </p:spPr>
        <p:txBody>
          <a:bodyPr lIns="0" tIns="0" rIns="0" bIns="0">
            <a:noAutofit/>
          </a:bodyPr>
          <a:lstStyle>
            <a:lvl1pPr marL="0" marR="0" indent="0" algn="l" defTabSz="3779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984" b="0" i="0" normalizeH="0" baseline="0">
                <a:solidFill>
                  <a:schemeClr val="bg1"/>
                </a:solidFill>
                <a:latin typeface="Acumin Pro Medium" panose="020B0504020202020204" pitchFamily="34" charset="77"/>
              </a:defRPr>
            </a:lvl1pPr>
          </a:lstStyle>
          <a:p>
            <a:pPr lvl="0"/>
            <a:r>
              <a:rPr lang="en-US"/>
              <a:t>Fact or highlight. </a:t>
            </a:r>
            <a:r>
              <a:rPr lang="en-US" err="1"/>
              <a:t>Acumin</a:t>
            </a:r>
            <a:r>
              <a:rPr lang="en-US"/>
              <a:t> Pro Medium 24 pt. Keep it short with bite-size chunks of information.</a:t>
            </a:r>
          </a:p>
        </p:txBody>
      </p:sp>
      <p:pic>
        <p:nvPicPr>
          <p:cNvPr id="24" name="Gold Triangle">
            <a:extLst>
              <a:ext uri="{FF2B5EF4-FFF2-40B4-BE49-F238E27FC236}">
                <a16:creationId xmlns:a16="http://schemas.microsoft.com/office/drawing/2014/main" id="{4DC803D7-BDE8-2740-B36D-EB98236EB7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7946" y="0"/>
            <a:ext cx="1959504" cy="7562850"/>
          </a:xfrm>
          <a:prstGeom prst="rect">
            <a:avLst/>
          </a:prstGeom>
        </p:spPr>
      </p:pic>
      <p:sp>
        <p:nvSpPr>
          <p:cNvPr id="25" name="Date">
            <a:extLst>
              <a:ext uri="{FF2B5EF4-FFF2-40B4-BE49-F238E27FC236}">
                <a16:creationId xmlns:a16="http://schemas.microsoft.com/office/drawing/2014/main" id="{A7492D50-D618-9F40-B9F2-9B08441829B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93077" y="6839623"/>
            <a:ext cx="843381" cy="357265"/>
          </a:xfrm>
        </p:spPr>
        <p:txBody>
          <a:bodyPr/>
          <a:lstStyle>
            <a:lvl1pPr>
              <a:defRPr>
                <a:solidFill>
                  <a:schemeClr val="accent4">
                    <a:alpha val="70000"/>
                  </a:schemeClr>
                </a:solidFill>
              </a:defRPr>
            </a:lvl1pPr>
          </a:lstStyle>
          <a:p>
            <a:fld id="{049DC8E1-D369-0F48-9062-BB068AFD07CE}" type="datetime1">
              <a:rPr lang="en-US" smtClean="0"/>
              <a:pPr/>
              <a:t>3/14/2022</a:t>
            </a:fld>
            <a:endParaRPr lang="en-US"/>
          </a:p>
        </p:txBody>
      </p:sp>
      <p:cxnSp>
        <p:nvCxnSpPr>
          <p:cNvPr id="27" name="Line">
            <a:extLst>
              <a:ext uri="{FF2B5EF4-FFF2-40B4-BE49-F238E27FC236}">
                <a16:creationId xmlns:a16="http://schemas.microsoft.com/office/drawing/2014/main" id="{8F96F97C-D2D6-7949-BDC5-C0B91FB918BD}"/>
              </a:ext>
            </a:extLst>
          </p:cNvPr>
          <p:cNvCxnSpPr>
            <a:cxnSpLocks/>
          </p:cNvCxnSpPr>
          <p:nvPr/>
        </p:nvCxnSpPr>
        <p:spPr>
          <a:xfrm>
            <a:off x="9258051" y="6915043"/>
            <a:ext cx="0" cy="176467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Slide Number">
            <a:extLst>
              <a:ext uri="{FF2B5EF4-FFF2-40B4-BE49-F238E27FC236}">
                <a16:creationId xmlns:a16="http://schemas.microsoft.com/office/drawing/2014/main" id="{8E13B548-F076-CF46-A887-15D7D4869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62562" y="6816579"/>
            <a:ext cx="403098" cy="403352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8A7A6979-0714-4377-B894-6BE4C2D6E202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C4F3AE1-4AEC-488A-94E8-18544426495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11562" y="6766160"/>
            <a:ext cx="3569097" cy="504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1255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3960">
          <p15:clr>
            <a:srgbClr val="FBAE40"/>
          </p15:clr>
        </p15:guide>
        <p15:guide id="4" pos="5952">
          <p15:clr>
            <a:srgbClr val="FBAE40"/>
          </p15:clr>
        </p15:guide>
        <p15:guide id="5" pos="6848">
          <p15:clr>
            <a:srgbClr val="FBAE40"/>
          </p15:clr>
        </p15:guide>
        <p15:guide id="6" orient="horz" pos="4080">
          <p15:clr>
            <a:srgbClr val="FBAE40"/>
          </p15:clr>
        </p15:guide>
        <p15:guide id="7" orient="horz" pos="1008">
          <p15:clr>
            <a:srgbClr val="FBAE40"/>
          </p15:clr>
        </p15:guide>
        <p15:guide id="8" orient="horz" pos="1488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/>
          <p:nvPr/>
        </p:nvSpPr>
        <p:spPr>
          <a:xfrm>
            <a:off x="-137" y="0"/>
            <a:ext cx="10077450" cy="5414749"/>
          </a:xfrm>
          <a:prstGeom prst="rect">
            <a:avLst/>
          </a:prstGeom>
          <a:solidFill>
            <a:srgbClr val="002B5E"/>
          </a:solidFill>
          <a:ln w="19050" cap="flat" cmpd="sng">
            <a:solidFill>
              <a:srgbClr val="002B5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799"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412951" y="925920"/>
            <a:ext cx="6563898" cy="2057453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4800"/>
              <a:buNone/>
              <a:defRPr sz="5289">
                <a:solidFill>
                  <a:srgbClr val="EFEFE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89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89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89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89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89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89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89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89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412951" y="3204453"/>
            <a:ext cx="6563898" cy="1524149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3000"/>
              <a:buNone/>
              <a:defRPr sz="3306">
                <a:solidFill>
                  <a:srgbClr val="EFEFE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06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06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06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06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06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06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06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06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7568280" y="252551"/>
            <a:ext cx="2290029" cy="5946800"/>
          </a:xfrm>
          <a:custGeom>
            <a:avLst/>
            <a:gdLst/>
            <a:ahLst/>
            <a:cxnLst/>
            <a:rect l="0" t="0" r="0" b="0"/>
            <a:pathLst>
              <a:path w="105558" h="273908" extrusionOk="0">
                <a:moveTo>
                  <a:pt x="0" y="273908"/>
                </a:moveTo>
                <a:lnTo>
                  <a:pt x="1384" y="190826"/>
                </a:lnTo>
                <a:lnTo>
                  <a:pt x="11565" y="184485"/>
                </a:lnTo>
                <a:lnTo>
                  <a:pt x="12724" y="147539"/>
                </a:lnTo>
                <a:lnTo>
                  <a:pt x="17479" y="144491"/>
                </a:lnTo>
                <a:lnTo>
                  <a:pt x="23271" y="76270"/>
                </a:lnTo>
                <a:lnTo>
                  <a:pt x="27417" y="71697"/>
                </a:lnTo>
                <a:lnTo>
                  <a:pt x="31928" y="21643"/>
                </a:lnTo>
                <a:lnTo>
                  <a:pt x="35220" y="17498"/>
                </a:lnTo>
                <a:lnTo>
                  <a:pt x="39610" y="19022"/>
                </a:lnTo>
                <a:lnTo>
                  <a:pt x="44975" y="14998"/>
                </a:lnTo>
                <a:lnTo>
                  <a:pt x="45097" y="4512"/>
                </a:lnTo>
                <a:lnTo>
                  <a:pt x="51864" y="0"/>
                </a:lnTo>
                <a:lnTo>
                  <a:pt x="57961" y="4024"/>
                </a:lnTo>
                <a:lnTo>
                  <a:pt x="58083" y="10852"/>
                </a:lnTo>
                <a:lnTo>
                  <a:pt x="65033" y="17193"/>
                </a:lnTo>
                <a:lnTo>
                  <a:pt x="70520" y="15547"/>
                </a:lnTo>
                <a:lnTo>
                  <a:pt x="73751" y="19997"/>
                </a:lnTo>
                <a:lnTo>
                  <a:pt x="73934" y="25423"/>
                </a:lnTo>
                <a:lnTo>
                  <a:pt x="75763" y="26704"/>
                </a:lnTo>
                <a:lnTo>
                  <a:pt x="76861" y="72002"/>
                </a:lnTo>
                <a:lnTo>
                  <a:pt x="82896" y="74745"/>
                </a:lnTo>
                <a:lnTo>
                  <a:pt x="92651" y="204055"/>
                </a:lnTo>
                <a:lnTo>
                  <a:pt x="100089" y="206555"/>
                </a:lnTo>
                <a:lnTo>
                  <a:pt x="100028" y="218261"/>
                </a:lnTo>
                <a:lnTo>
                  <a:pt x="104174" y="219907"/>
                </a:lnTo>
                <a:lnTo>
                  <a:pt x="105558" y="273908"/>
                </a:lnTo>
                <a:close/>
              </a:path>
            </a:pathLst>
          </a:custGeom>
          <a:solidFill>
            <a:srgbClr val="C5A876"/>
          </a:solidFill>
          <a:ln w="19050" cap="flat" cmpd="sng">
            <a:solidFill>
              <a:srgbClr val="C5A876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5" name="Google Shape;15;p2"/>
          <p:cNvSpPr/>
          <p:nvPr/>
        </p:nvSpPr>
        <p:spPr>
          <a:xfrm>
            <a:off x="0" y="5414833"/>
            <a:ext cx="10077450" cy="2148101"/>
          </a:xfrm>
          <a:prstGeom prst="rect">
            <a:avLst/>
          </a:prstGeom>
          <a:solidFill>
            <a:srgbClr val="C5A876"/>
          </a:solidFill>
          <a:ln w="19050" cap="flat" cmpd="sng">
            <a:solidFill>
              <a:srgbClr val="C5A87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799"/>
          </a:p>
        </p:txBody>
      </p:sp>
    </p:spTree>
    <p:extLst>
      <p:ext uri="{BB962C8B-B14F-4D97-AF65-F5344CB8AC3E}">
        <p14:creationId xmlns:p14="http://schemas.microsoft.com/office/powerpoint/2010/main" val="7046902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>
            <a:spLocks noGrp="1"/>
          </p:cNvSpPr>
          <p:nvPr>
            <p:ph type="body" idx="1"/>
          </p:nvPr>
        </p:nvSpPr>
        <p:spPr>
          <a:xfrm>
            <a:off x="503873" y="1417097"/>
            <a:ext cx="9069705" cy="58263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>
              <a:defRPr dirty="0"/>
            </a:lvl1pPr>
          </a:lstStyle>
          <a:p>
            <a:pPr marL="503821" lvl="0" indent="-405855">
              <a:spcBef>
                <a:spcPts val="661"/>
              </a:spcBef>
            </a:pPr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503873" y="216861"/>
            <a:ext cx="9069705" cy="670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4399" b="0">
                <a:latin typeface="+mj-l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9430289" y="6984041"/>
            <a:ext cx="604713" cy="57895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60B6D26-03C3-674E-9968-E18ACD2FC00F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2453669" y="7226938"/>
            <a:ext cx="4594232" cy="401807"/>
          </a:xfrm>
        </p:spPr>
        <p:txBody>
          <a:bodyPr/>
          <a:lstStyle/>
          <a:p>
            <a:r>
              <a:rPr lang="en-US"/>
              <a:t>CS 1501 – Algorithms &amp; Data Structures 2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208229059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503873" y="1764665"/>
            <a:ext cx="4402272" cy="5478269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503821" lvl="0" indent="-405855">
              <a:spcBef>
                <a:spcPts val="661"/>
              </a:spcBef>
              <a:spcAft>
                <a:spcPts val="0"/>
              </a:spcAft>
              <a:buSzPts val="2200"/>
              <a:buChar char="●"/>
              <a:defRPr/>
            </a:lvl1pPr>
            <a:lvl2pPr marL="1007641" lvl="1" indent="-39186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marL="1511461" lvl="2" indent="-39186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2015281" lvl="3" indent="-377866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519102" lvl="4" indent="-377866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3022922" lvl="5" indent="-377866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526743" lvl="6" indent="-377866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4030562" lvl="7" indent="-377866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534383" lvl="8" indent="-377866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2"/>
          </p:nvPr>
        </p:nvSpPr>
        <p:spPr>
          <a:xfrm>
            <a:off x="5171277" y="1764665"/>
            <a:ext cx="4402272" cy="5478269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503821" lvl="0" indent="-405855">
              <a:spcBef>
                <a:spcPts val="661"/>
              </a:spcBef>
              <a:spcAft>
                <a:spcPts val="0"/>
              </a:spcAft>
              <a:buSzPts val="2200"/>
              <a:buChar char="●"/>
              <a:defRPr/>
            </a:lvl1pPr>
            <a:lvl2pPr marL="1007641" lvl="1" indent="-39186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marL="1511461" lvl="2" indent="-39186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2015281" lvl="3" indent="-377866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519102" lvl="4" indent="-377866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3022922" lvl="5" indent="-377866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526743" lvl="6" indent="-377866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4030562" lvl="7" indent="-377866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534383" lvl="8" indent="-377866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title"/>
          </p:nvPr>
        </p:nvSpPr>
        <p:spPr>
          <a:xfrm>
            <a:off x="503873" y="216861"/>
            <a:ext cx="9069705" cy="670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9430289" y="6984041"/>
            <a:ext cx="604713" cy="57895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60164857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503873" y="216861"/>
            <a:ext cx="9069705" cy="670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9430289" y="6984041"/>
            <a:ext cx="604713" cy="57895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3159906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body" idx="1"/>
          </p:nvPr>
        </p:nvSpPr>
        <p:spPr>
          <a:xfrm>
            <a:off x="503873" y="6478907"/>
            <a:ext cx="9069705" cy="763894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503821" lvl="0" indent="-251910" algn="ctr">
              <a:spcBef>
                <a:spcPts val="397"/>
              </a:spcBef>
              <a:spcAft>
                <a:spcPts val="0"/>
              </a:spcAft>
              <a:buSzPts val="1800"/>
              <a:buNone/>
              <a:defRPr sz="1983"/>
            </a:lvl1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9430289" y="6984041"/>
            <a:ext cx="604713" cy="57895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275900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1501 – Algorithms &amp; Data Structures 2 – Sherif Khattab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18D04-D3A8-6849-A0D9-BFE719217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46607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>
            <a:spLocks noGrp="1"/>
          </p:cNvSpPr>
          <p:nvPr>
            <p:ph type="sldNum" idx="12"/>
          </p:nvPr>
        </p:nvSpPr>
        <p:spPr>
          <a:xfrm>
            <a:off x="9430289" y="6984041"/>
            <a:ext cx="604713" cy="57895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56855168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/>
          <p:nvPr/>
        </p:nvSpPr>
        <p:spPr>
          <a:xfrm>
            <a:off x="-137" y="0"/>
            <a:ext cx="10077450" cy="5414749"/>
          </a:xfrm>
          <a:prstGeom prst="rect">
            <a:avLst/>
          </a:prstGeom>
          <a:solidFill>
            <a:srgbClr val="002B5E"/>
          </a:solidFill>
          <a:ln w="19050" cap="flat" cmpd="sng">
            <a:solidFill>
              <a:srgbClr val="002B5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799"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412951" y="925920"/>
            <a:ext cx="6563898" cy="2057453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4800"/>
              <a:buNone/>
              <a:defRPr sz="5289">
                <a:solidFill>
                  <a:srgbClr val="EFEFE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89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89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89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89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89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89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89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89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412951" y="3204453"/>
            <a:ext cx="6563898" cy="1524149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3000"/>
              <a:buNone/>
              <a:defRPr sz="3306">
                <a:solidFill>
                  <a:srgbClr val="EFEFE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06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06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06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06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06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06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06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06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7568280" y="252551"/>
            <a:ext cx="2290029" cy="5946800"/>
          </a:xfrm>
          <a:custGeom>
            <a:avLst/>
            <a:gdLst/>
            <a:ahLst/>
            <a:cxnLst/>
            <a:rect l="0" t="0" r="0" b="0"/>
            <a:pathLst>
              <a:path w="105558" h="273908" extrusionOk="0">
                <a:moveTo>
                  <a:pt x="0" y="273908"/>
                </a:moveTo>
                <a:lnTo>
                  <a:pt x="1384" y="190826"/>
                </a:lnTo>
                <a:lnTo>
                  <a:pt x="11565" y="184485"/>
                </a:lnTo>
                <a:lnTo>
                  <a:pt x="12724" y="147539"/>
                </a:lnTo>
                <a:lnTo>
                  <a:pt x="17479" y="144491"/>
                </a:lnTo>
                <a:lnTo>
                  <a:pt x="23271" y="76270"/>
                </a:lnTo>
                <a:lnTo>
                  <a:pt x="27417" y="71697"/>
                </a:lnTo>
                <a:lnTo>
                  <a:pt x="31928" y="21643"/>
                </a:lnTo>
                <a:lnTo>
                  <a:pt x="35220" y="17498"/>
                </a:lnTo>
                <a:lnTo>
                  <a:pt x="39610" y="19022"/>
                </a:lnTo>
                <a:lnTo>
                  <a:pt x="44975" y="14998"/>
                </a:lnTo>
                <a:lnTo>
                  <a:pt x="45097" y="4512"/>
                </a:lnTo>
                <a:lnTo>
                  <a:pt x="51864" y="0"/>
                </a:lnTo>
                <a:lnTo>
                  <a:pt x="57961" y="4024"/>
                </a:lnTo>
                <a:lnTo>
                  <a:pt x="58083" y="10852"/>
                </a:lnTo>
                <a:lnTo>
                  <a:pt x="65033" y="17193"/>
                </a:lnTo>
                <a:lnTo>
                  <a:pt x="70520" y="15547"/>
                </a:lnTo>
                <a:lnTo>
                  <a:pt x="73751" y="19997"/>
                </a:lnTo>
                <a:lnTo>
                  <a:pt x="73934" y="25423"/>
                </a:lnTo>
                <a:lnTo>
                  <a:pt x="75763" y="26704"/>
                </a:lnTo>
                <a:lnTo>
                  <a:pt x="76861" y="72002"/>
                </a:lnTo>
                <a:lnTo>
                  <a:pt x="82896" y="74745"/>
                </a:lnTo>
                <a:lnTo>
                  <a:pt x="92651" y="204055"/>
                </a:lnTo>
                <a:lnTo>
                  <a:pt x="100089" y="206555"/>
                </a:lnTo>
                <a:lnTo>
                  <a:pt x="100028" y="218261"/>
                </a:lnTo>
                <a:lnTo>
                  <a:pt x="104174" y="219907"/>
                </a:lnTo>
                <a:lnTo>
                  <a:pt x="105558" y="273908"/>
                </a:lnTo>
                <a:close/>
              </a:path>
            </a:pathLst>
          </a:custGeom>
          <a:solidFill>
            <a:srgbClr val="C5A876"/>
          </a:solidFill>
          <a:ln w="19050" cap="flat" cmpd="sng">
            <a:solidFill>
              <a:srgbClr val="C5A876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5" name="Google Shape;15;p2"/>
          <p:cNvSpPr/>
          <p:nvPr/>
        </p:nvSpPr>
        <p:spPr>
          <a:xfrm>
            <a:off x="0" y="5414833"/>
            <a:ext cx="10077450" cy="2148101"/>
          </a:xfrm>
          <a:prstGeom prst="rect">
            <a:avLst/>
          </a:prstGeom>
          <a:solidFill>
            <a:srgbClr val="C5A876"/>
          </a:solidFill>
          <a:ln w="19050" cap="flat" cmpd="sng">
            <a:solidFill>
              <a:srgbClr val="C5A87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799"/>
          </a:p>
        </p:txBody>
      </p:sp>
    </p:spTree>
    <p:extLst>
      <p:ext uri="{BB962C8B-B14F-4D97-AF65-F5344CB8AC3E}">
        <p14:creationId xmlns:p14="http://schemas.microsoft.com/office/powerpoint/2010/main" val="234061719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>
            <a:spLocks noGrp="1"/>
          </p:cNvSpPr>
          <p:nvPr>
            <p:ph type="body" idx="1"/>
          </p:nvPr>
        </p:nvSpPr>
        <p:spPr>
          <a:xfrm>
            <a:off x="503873" y="1417097"/>
            <a:ext cx="9069705" cy="5826306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503821" lvl="0" indent="-405855">
              <a:spcBef>
                <a:spcPts val="661"/>
              </a:spcBef>
              <a:spcAft>
                <a:spcPts val="0"/>
              </a:spcAft>
              <a:buSzPts val="2200"/>
              <a:buChar char="●"/>
              <a:defRPr/>
            </a:lvl1pPr>
            <a:lvl2pPr marL="1007641" lvl="1" indent="-39186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marL="1511461" lvl="2" indent="-39186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2015281" lvl="3" indent="-377866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519102" lvl="4" indent="-377866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3022922" lvl="5" indent="-377866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526743" lvl="6" indent="-377866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4030562" lvl="7" indent="-377866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534383" lvl="8" indent="-377866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503873" y="216861"/>
            <a:ext cx="9069705" cy="670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9430289" y="6984041"/>
            <a:ext cx="604713" cy="57895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55416369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503873" y="1764665"/>
            <a:ext cx="4402272" cy="5478269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503821" lvl="0" indent="-405855">
              <a:spcBef>
                <a:spcPts val="661"/>
              </a:spcBef>
              <a:spcAft>
                <a:spcPts val="0"/>
              </a:spcAft>
              <a:buSzPts val="2200"/>
              <a:buChar char="●"/>
              <a:defRPr/>
            </a:lvl1pPr>
            <a:lvl2pPr marL="1007641" lvl="1" indent="-39186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marL="1511461" lvl="2" indent="-39186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2015281" lvl="3" indent="-377866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519102" lvl="4" indent="-377866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3022922" lvl="5" indent="-377866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526743" lvl="6" indent="-377866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4030562" lvl="7" indent="-377866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534383" lvl="8" indent="-377866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2"/>
          </p:nvPr>
        </p:nvSpPr>
        <p:spPr>
          <a:xfrm>
            <a:off x="5171277" y="1764665"/>
            <a:ext cx="4402272" cy="5478269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503821" lvl="0" indent="-405855">
              <a:spcBef>
                <a:spcPts val="661"/>
              </a:spcBef>
              <a:spcAft>
                <a:spcPts val="0"/>
              </a:spcAft>
              <a:buSzPts val="2200"/>
              <a:buChar char="●"/>
              <a:defRPr/>
            </a:lvl1pPr>
            <a:lvl2pPr marL="1007641" lvl="1" indent="-39186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marL="1511461" lvl="2" indent="-39186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2015281" lvl="3" indent="-377866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519102" lvl="4" indent="-377866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3022922" lvl="5" indent="-377866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526743" lvl="6" indent="-377866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4030562" lvl="7" indent="-377866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534383" lvl="8" indent="-377866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title"/>
          </p:nvPr>
        </p:nvSpPr>
        <p:spPr>
          <a:xfrm>
            <a:off x="503873" y="216861"/>
            <a:ext cx="9069705" cy="670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9430289" y="6984041"/>
            <a:ext cx="604713" cy="57895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65653440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503873" y="216861"/>
            <a:ext cx="9069705" cy="670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9430289" y="6984041"/>
            <a:ext cx="604713" cy="57895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78589292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body" idx="1"/>
          </p:nvPr>
        </p:nvSpPr>
        <p:spPr>
          <a:xfrm>
            <a:off x="503873" y="6478907"/>
            <a:ext cx="9069705" cy="763894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503821" lvl="0" indent="-251910" algn="ctr">
              <a:spcBef>
                <a:spcPts val="397"/>
              </a:spcBef>
              <a:spcAft>
                <a:spcPts val="0"/>
              </a:spcAft>
              <a:buSzPts val="1800"/>
              <a:buNone/>
              <a:defRPr sz="1983"/>
            </a:lvl1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9430289" y="6984041"/>
            <a:ext cx="604713" cy="57895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14814786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>
            <a:spLocks noGrp="1"/>
          </p:cNvSpPr>
          <p:nvPr>
            <p:ph type="sldNum" idx="12"/>
          </p:nvPr>
        </p:nvSpPr>
        <p:spPr>
          <a:xfrm>
            <a:off x="9430289" y="6984041"/>
            <a:ext cx="604713" cy="57895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327286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348899"/>
            <a:ext cx="10077451" cy="1621518"/>
          </a:xfrm>
          <a:solidFill>
            <a:srgbClr val="00246C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2412" y="4284874"/>
            <a:ext cx="7054215" cy="1932799"/>
          </a:xfrm>
        </p:spPr>
        <p:txBody>
          <a:bodyPr/>
          <a:lstStyle>
            <a:lvl1pPr marL="0" indent="0" algn="ctr">
              <a:buNone/>
              <a:defRPr/>
            </a:lvl1pPr>
            <a:lvl2pPr marL="457063" indent="0" algn="ctr">
              <a:buNone/>
              <a:defRPr/>
            </a:lvl2pPr>
            <a:lvl3pPr marL="914126" indent="0" algn="ctr">
              <a:buNone/>
              <a:defRPr/>
            </a:lvl3pPr>
            <a:lvl4pPr marL="1371189" indent="0" algn="ctr">
              <a:buNone/>
              <a:defRPr/>
            </a:lvl4pPr>
            <a:lvl5pPr marL="1828251" indent="0" algn="ctr">
              <a:buNone/>
              <a:defRPr/>
            </a:lvl5pPr>
            <a:lvl6pPr marL="2285314" indent="0" algn="ctr">
              <a:buNone/>
              <a:defRPr/>
            </a:lvl6pPr>
            <a:lvl7pPr marL="2742377" indent="0" algn="ctr">
              <a:buNone/>
              <a:defRPr/>
            </a:lvl7pPr>
            <a:lvl8pPr marL="3199440" indent="0" algn="ctr">
              <a:buNone/>
              <a:defRPr/>
            </a:lvl8pPr>
            <a:lvl9pPr marL="3656503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1501 - Algorithms and Data Structures 2</a:t>
            </a:r>
            <a:endParaRPr lang="en-GB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1796A22-1B43-48CB-B54A-DABBAF976B10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dt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54514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2234"/>
            <a:ext cx="10093117" cy="736909"/>
          </a:xfrm>
          <a:solidFill>
            <a:srgbClr val="004F9E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14676"/>
            <a:ext cx="10093116" cy="6570245"/>
          </a:xfrm>
        </p:spPr>
        <p:txBody>
          <a:bodyPr>
            <a:normAutofit/>
          </a:bodyPr>
          <a:lstStyle>
            <a:lvl1pPr marL="457063" indent="-457063">
              <a:buFont typeface="Arial" charset="0"/>
              <a:buChar char="•"/>
              <a:defRPr/>
            </a:lvl1pPr>
            <a:lvl2pPr marL="914126" indent="-457063">
              <a:buFont typeface="Arial" charset="0"/>
              <a:buChar char="•"/>
              <a:defRPr/>
            </a:lvl2pPr>
            <a:lvl3pPr marL="1256923" indent="-342797">
              <a:buFont typeface="Arial" charset="0"/>
              <a:buChar char="•"/>
              <a:defRPr/>
            </a:lvl3pPr>
            <a:lvl4pPr marL="1713986" indent="-342797">
              <a:buFont typeface="Arial" charset="0"/>
              <a:buChar char="•"/>
              <a:defRPr/>
            </a:lvl4pPr>
            <a:lvl5pPr marL="2171048" indent="-342797">
              <a:buFont typeface="Arial" charset="0"/>
              <a:buChar char="•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idx="11"/>
          </p:nvPr>
        </p:nvSpPr>
        <p:spPr>
          <a:xfrm>
            <a:off x="2483556" y="7264047"/>
            <a:ext cx="5057421" cy="498684"/>
          </a:xfrm>
        </p:spPr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1501 - Algorithms and Data Structures 2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idx="12"/>
          </p:nvPr>
        </p:nvSpPr>
        <p:spPr>
          <a:xfrm>
            <a:off x="7714407" y="7312147"/>
            <a:ext cx="2315433" cy="501861"/>
          </a:xfrm>
        </p:spPr>
        <p:txBody>
          <a:bodyPr/>
          <a:lstStyle/>
          <a:p>
            <a:fld id="{65E435D9-63B0-4660-8D04-E83F5E2CA2AE}" type="slidenum">
              <a:rPr lang="en-GB" altLang="en-US" smtClean="0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67179396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1501 - Algorithms and Data Structures 2</a:t>
            </a:r>
          </a:p>
        </p:txBody>
      </p:sp>
    </p:spTree>
    <p:extLst>
      <p:ext uri="{BB962C8B-B14F-4D97-AF65-F5344CB8AC3E}">
        <p14:creationId xmlns:p14="http://schemas.microsoft.com/office/powerpoint/2010/main" val="34565062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7576" y="1885463"/>
            <a:ext cx="8691801" cy="3145935"/>
          </a:xfrm>
        </p:spPr>
        <p:txBody>
          <a:bodyPr anchor="b"/>
          <a:lstStyle>
            <a:lvl1pPr>
              <a:defRPr sz="6613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576" y="5061159"/>
            <a:ext cx="8691801" cy="1654373"/>
          </a:xfrm>
        </p:spPr>
        <p:txBody>
          <a:bodyPr/>
          <a:lstStyle>
            <a:lvl1pPr marL="0" indent="0">
              <a:buNone/>
              <a:defRPr sz="2645">
                <a:solidFill>
                  <a:schemeClr val="tx1"/>
                </a:solidFill>
              </a:defRPr>
            </a:lvl1pPr>
            <a:lvl2pPr marL="503880" indent="0">
              <a:buNone/>
              <a:defRPr sz="2204">
                <a:solidFill>
                  <a:schemeClr val="tx1">
                    <a:tint val="75000"/>
                  </a:schemeClr>
                </a:solidFill>
              </a:defRPr>
            </a:lvl2pPr>
            <a:lvl3pPr marL="1007760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3pPr>
            <a:lvl4pPr marL="1511640" indent="0">
              <a:buNone/>
              <a:defRPr sz="1763">
                <a:solidFill>
                  <a:schemeClr val="tx1">
                    <a:tint val="75000"/>
                  </a:schemeClr>
                </a:solidFill>
              </a:defRPr>
            </a:lvl4pPr>
            <a:lvl5pPr marL="2015520" indent="0">
              <a:buNone/>
              <a:defRPr sz="1763">
                <a:solidFill>
                  <a:schemeClr val="tx1">
                    <a:tint val="75000"/>
                  </a:schemeClr>
                </a:solidFill>
              </a:defRPr>
            </a:lvl5pPr>
            <a:lvl6pPr marL="2519401" indent="0">
              <a:buNone/>
              <a:defRPr sz="1763">
                <a:solidFill>
                  <a:schemeClr val="tx1">
                    <a:tint val="75000"/>
                  </a:schemeClr>
                </a:solidFill>
              </a:defRPr>
            </a:lvl6pPr>
            <a:lvl7pPr marL="3023281" indent="0">
              <a:buNone/>
              <a:defRPr sz="1763">
                <a:solidFill>
                  <a:schemeClr val="tx1">
                    <a:tint val="75000"/>
                  </a:schemeClr>
                </a:solidFill>
              </a:defRPr>
            </a:lvl7pPr>
            <a:lvl8pPr marL="3527161" indent="0">
              <a:buNone/>
              <a:defRPr sz="1763">
                <a:solidFill>
                  <a:schemeClr val="tx1">
                    <a:tint val="75000"/>
                  </a:schemeClr>
                </a:solidFill>
              </a:defRPr>
            </a:lvl8pPr>
            <a:lvl9pPr marL="4031041" indent="0">
              <a:buNone/>
              <a:defRPr sz="176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1501 – Algorithms &amp; Data Structures 2 – Sherif Khattab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18D04-D3A8-6849-A0D9-BFE719217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26396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5685" y="5588106"/>
            <a:ext cx="8257910" cy="1078406"/>
          </a:xfrm>
        </p:spPr>
        <p:txBody>
          <a:bodyPr/>
          <a:lstStyle>
            <a:lvl1pPr marL="0" indent="0" algn="ctr">
              <a:buNone/>
              <a:defRPr sz="264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1501 - Algorithms and Data Structures 2</a:t>
            </a:r>
          </a:p>
        </p:txBody>
      </p:sp>
    </p:spTree>
    <p:extLst>
      <p:ext uri="{BB962C8B-B14F-4D97-AF65-F5344CB8AC3E}">
        <p14:creationId xmlns:p14="http://schemas.microsoft.com/office/powerpoint/2010/main" val="424661909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5685" y="5588106"/>
            <a:ext cx="8257910" cy="1078406"/>
          </a:xfrm>
        </p:spPr>
        <p:txBody>
          <a:bodyPr/>
          <a:lstStyle>
            <a:lvl1pPr marL="0" indent="0" algn="ctr">
              <a:buNone/>
              <a:defRPr sz="264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1501 - Algorithms and Data Structures 2</a:t>
            </a:r>
          </a:p>
        </p:txBody>
      </p:sp>
    </p:spTree>
    <p:extLst>
      <p:ext uri="{BB962C8B-B14F-4D97-AF65-F5344CB8AC3E}">
        <p14:creationId xmlns:p14="http://schemas.microsoft.com/office/powerpoint/2010/main" val="373265449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5685" y="5588106"/>
            <a:ext cx="8257910" cy="1078406"/>
          </a:xfrm>
        </p:spPr>
        <p:txBody>
          <a:bodyPr/>
          <a:lstStyle>
            <a:lvl1pPr marL="0" indent="0" algn="ctr">
              <a:buNone/>
              <a:defRPr sz="264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1501 - Algorithms and Data Structures 2</a:t>
            </a:r>
          </a:p>
        </p:txBody>
      </p:sp>
    </p:spTree>
    <p:extLst>
      <p:ext uri="{BB962C8B-B14F-4D97-AF65-F5344CB8AC3E}">
        <p14:creationId xmlns:p14="http://schemas.microsoft.com/office/powerpoint/2010/main" val="357955541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5685" y="5588106"/>
            <a:ext cx="8257910" cy="1078406"/>
          </a:xfrm>
        </p:spPr>
        <p:txBody>
          <a:bodyPr/>
          <a:lstStyle>
            <a:lvl1pPr marL="0" indent="0" algn="ctr">
              <a:buNone/>
              <a:defRPr sz="264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1501 - Algorithms and Data Structures 2</a:t>
            </a:r>
          </a:p>
        </p:txBody>
      </p:sp>
    </p:spTree>
    <p:extLst>
      <p:ext uri="{BB962C8B-B14F-4D97-AF65-F5344CB8AC3E}">
        <p14:creationId xmlns:p14="http://schemas.microsoft.com/office/powerpoint/2010/main" val="319654962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5685" y="5588106"/>
            <a:ext cx="8257910" cy="1078406"/>
          </a:xfrm>
        </p:spPr>
        <p:txBody>
          <a:bodyPr/>
          <a:lstStyle>
            <a:lvl1pPr marL="0" indent="0" algn="ctr">
              <a:buNone/>
              <a:defRPr sz="264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1501 - Algorithms and Data Structures 2</a:t>
            </a:r>
          </a:p>
        </p:txBody>
      </p:sp>
    </p:spTree>
    <p:extLst>
      <p:ext uri="{BB962C8B-B14F-4D97-AF65-F5344CB8AC3E}">
        <p14:creationId xmlns:p14="http://schemas.microsoft.com/office/powerpoint/2010/main" val="282990530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5685" y="5588106"/>
            <a:ext cx="8257910" cy="1078406"/>
          </a:xfrm>
        </p:spPr>
        <p:txBody>
          <a:bodyPr/>
          <a:lstStyle>
            <a:lvl1pPr marL="0" indent="0" algn="ctr">
              <a:buNone/>
              <a:defRPr sz="264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1501 - Algorithms and Data Structures 2</a:t>
            </a:r>
          </a:p>
        </p:txBody>
      </p:sp>
    </p:spTree>
    <p:extLst>
      <p:ext uri="{BB962C8B-B14F-4D97-AF65-F5344CB8AC3E}">
        <p14:creationId xmlns:p14="http://schemas.microsoft.com/office/powerpoint/2010/main" val="423178399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5685" y="5588106"/>
            <a:ext cx="8257910" cy="1078406"/>
          </a:xfrm>
        </p:spPr>
        <p:txBody>
          <a:bodyPr/>
          <a:lstStyle>
            <a:lvl1pPr marL="0" indent="0" algn="ctr">
              <a:buNone/>
              <a:defRPr sz="264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1501 - Algorithms and Data Structures 2</a:t>
            </a:r>
          </a:p>
        </p:txBody>
      </p:sp>
    </p:spTree>
    <p:extLst>
      <p:ext uri="{BB962C8B-B14F-4D97-AF65-F5344CB8AC3E}">
        <p14:creationId xmlns:p14="http://schemas.microsoft.com/office/powerpoint/2010/main" val="979859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5685" y="5588106"/>
            <a:ext cx="8257910" cy="1078406"/>
          </a:xfrm>
        </p:spPr>
        <p:txBody>
          <a:bodyPr/>
          <a:lstStyle>
            <a:lvl1pPr marL="0" indent="0" algn="ctr">
              <a:buNone/>
              <a:defRPr sz="264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1501 - Algorithms and Data Structures 2</a:t>
            </a:r>
          </a:p>
        </p:txBody>
      </p:sp>
    </p:spTree>
    <p:extLst>
      <p:ext uri="{BB962C8B-B14F-4D97-AF65-F5344CB8AC3E}">
        <p14:creationId xmlns:p14="http://schemas.microsoft.com/office/powerpoint/2010/main" val="281860799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5685" y="5588106"/>
            <a:ext cx="8257910" cy="1078406"/>
          </a:xfrm>
        </p:spPr>
        <p:txBody>
          <a:bodyPr/>
          <a:lstStyle>
            <a:lvl1pPr marL="0" indent="0" algn="ctr">
              <a:buNone/>
              <a:defRPr sz="264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1501 - Algorithms and Data Structures 2</a:t>
            </a:r>
          </a:p>
        </p:txBody>
      </p:sp>
    </p:spTree>
    <p:extLst>
      <p:ext uri="{BB962C8B-B14F-4D97-AF65-F5344CB8AC3E}">
        <p14:creationId xmlns:p14="http://schemas.microsoft.com/office/powerpoint/2010/main" val="113292003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5685" y="5588106"/>
            <a:ext cx="8257910" cy="1078406"/>
          </a:xfrm>
        </p:spPr>
        <p:txBody>
          <a:bodyPr/>
          <a:lstStyle>
            <a:lvl1pPr marL="0" indent="0" algn="ctr">
              <a:buNone/>
              <a:defRPr sz="264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1501 - Algorithms and Data Structures 2</a:t>
            </a:r>
          </a:p>
        </p:txBody>
      </p:sp>
    </p:spTree>
    <p:extLst>
      <p:ext uri="{BB962C8B-B14F-4D97-AF65-F5344CB8AC3E}">
        <p14:creationId xmlns:p14="http://schemas.microsoft.com/office/powerpoint/2010/main" val="7404446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2825" y="2013259"/>
            <a:ext cx="4282916" cy="47985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01709" y="2013259"/>
            <a:ext cx="4282916" cy="47985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1501 – Algorithms &amp; Data Structures 2 – Sherif Khattab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18D04-D3A8-6849-A0D9-BFE719217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91610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741813" y="1932729"/>
            <a:ext cx="8803773" cy="49438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1501 - Algorithms and Data Structures 2</a:t>
            </a:r>
          </a:p>
        </p:txBody>
      </p:sp>
    </p:spTree>
    <p:extLst>
      <p:ext uri="{BB962C8B-B14F-4D97-AF65-F5344CB8AC3E}">
        <p14:creationId xmlns:p14="http://schemas.microsoft.com/office/powerpoint/2010/main" val="165112985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741813" y="1932729"/>
            <a:ext cx="8803773" cy="49438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1501 - Algorithms and Data Structures 2</a:t>
            </a:r>
          </a:p>
        </p:txBody>
      </p:sp>
    </p:spTree>
    <p:extLst>
      <p:ext uri="{BB962C8B-B14F-4D97-AF65-F5344CB8AC3E}">
        <p14:creationId xmlns:p14="http://schemas.microsoft.com/office/powerpoint/2010/main" val="425916651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741813" y="1932729"/>
            <a:ext cx="8803773" cy="49438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1501 - Algorithms and Data Structures 2</a:t>
            </a:r>
          </a:p>
        </p:txBody>
      </p:sp>
    </p:spTree>
    <p:extLst>
      <p:ext uri="{BB962C8B-B14F-4D97-AF65-F5344CB8AC3E}">
        <p14:creationId xmlns:p14="http://schemas.microsoft.com/office/powerpoint/2010/main" val="231527491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741813" y="1932729"/>
            <a:ext cx="8803773" cy="49438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1501 - Algorithms and Data Structures 2</a:t>
            </a:r>
          </a:p>
        </p:txBody>
      </p:sp>
    </p:spTree>
    <p:extLst>
      <p:ext uri="{BB962C8B-B14F-4D97-AF65-F5344CB8AC3E}">
        <p14:creationId xmlns:p14="http://schemas.microsoft.com/office/powerpoint/2010/main" val="234900730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741813" y="1932729"/>
            <a:ext cx="8803773" cy="49438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1501 - Algorithms and Data Structures 2</a:t>
            </a:r>
          </a:p>
        </p:txBody>
      </p:sp>
    </p:spTree>
    <p:extLst>
      <p:ext uri="{BB962C8B-B14F-4D97-AF65-F5344CB8AC3E}">
        <p14:creationId xmlns:p14="http://schemas.microsoft.com/office/powerpoint/2010/main" val="426650665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405896" y="1946735"/>
            <a:ext cx="9251660" cy="4817815"/>
          </a:xfrm>
        </p:spPr>
        <p:txBody>
          <a:bodyPr/>
          <a:lstStyle>
            <a:lvl2pPr marL="819376" indent="-315145">
              <a:buFont typeface="Arial" panose="020B0604020202020204" pitchFamily="34" charset="0"/>
              <a:buChar char="−"/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1501 - Algorithms and Data Structures 2</a:t>
            </a:r>
          </a:p>
        </p:txBody>
      </p:sp>
    </p:spTree>
    <p:extLst>
      <p:ext uri="{BB962C8B-B14F-4D97-AF65-F5344CB8AC3E}">
        <p14:creationId xmlns:p14="http://schemas.microsoft.com/office/powerpoint/2010/main" val="179037715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/>
          <p:nvPr/>
        </p:nvSpPr>
        <p:spPr>
          <a:xfrm>
            <a:off x="-137" y="0"/>
            <a:ext cx="10077450" cy="5414749"/>
          </a:xfrm>
          <a:prstGeom prst="rect">
            <a:avLst/>
          </a:prstGeom>
          <a:solidFill>
            <a:srgbClr val="002B5E"/>
          </a:solidFill>
          <a:ln w="19050" cap="flat" cmpd="sng">
            <a:solidFill>
              <a:srgbClr val="002B5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799"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412951" y="925920"/>
            <a:ext cx="6563898" cy="2057453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4800"/>
              <a:buNone/>
              <a:defRPr sz="5289">
                <a:solidFill>
                  <a:srgbClr val="EFEFE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89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89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89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89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89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89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89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89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412951" y="3204453"/>
            <a:ext cx="6563898" cy="1524149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3000"/>
              <a:buNone/>
              <a:defRPr sz="3306">
                <a:solidFill>
                  <a:srgbClr val="EFEFE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06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06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06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06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06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06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06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06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7568280" y="252551"/>
            <a:ext cx="2290029" cy="5946800"/>
          </a:xfrm>
          <a:custGeom>
            <a:avLst/>
            <a:gdLst/>
            <a:ahLst/>
            <a:cxnLst/>
            <a:rect l="0" t="0" r="0" b="0"/>
            <a:pathLst>
              <a:path w="105558" h="273908" extrusionOk="0">
                <a:moveTo>
                  <a:pt x="0" y="273908"/>
                </a:moveTo>
                <a:lnTo>
                  <a:pt x="1384" y="190826"/>
                </a:lnTo>
                <a:lnTo>
                  <a:pt x="11565" y="184485"/>
                </a:lnTo>
                <a:lnTo>
                  <a:pt x="12724" y="147539"/>
                </a:lnTo>
                <a:lnTo>
                  <a:pt x="17479" y="144491"/>
                </a:lnTo>
                <a:lnTo>
                  <a:pt x="23271" y="76270"/>
                </a:lnTo>
                <a:lnTo>
                  <a:pt x="27417" y="71697"/>
                </a:lnTo>
                <a:lnTo>
                  <a:pt x="31928" y="21643"/>
                </a:lnTo>
                <a:lnTo>
                  <a:pt x="35220" y="17498"/>
                </a:lnTo>
                <a:lnTo>
                  <a:pt x="39610" y="19022"/>
                </a:lnTo>
                <a:lnTo>
                  <a:pt x="44975" y="14998"/>
                </a:lnTo>
                <a:lnTo>
                  <a:pt x="45097" y="4512"/>
                </a:lnTo>
                <a:lnTo>
                  <a:pt x="51864" y="0"/>
                </a:lnTo>
                <a:lnTo>
                  <a:pt x="57961" y="4024"/>
                </a:lnTo>
                <a:lnTo>
                  <a:pt x="58083" y="10852"/>
                </a:lnTo>
                <a:lnTo>
                  <a:pt x="65033" y="17193"/>
                </a:lnTo>
                <a:lnTo>
                  <a:pt x="70520" y="15547"/>
                </a:lnTo>
                <a:lnTo>
                  <a:pt x="73751" y="19997"/>
                </a:lnTo>
                <a:lnTo>
                  <a:pt x="73934" y="25423"/>
                </a:lnTo>
                <a:lnTo>
                  <a:pt x="75763" y="26704"/>
                </a:lnTo>
                <a:lnTo>
                  <a:pt x="76861" y="72002"/>
                </a:lnTo>
                <a:lnTo>
                  <a:pt x="82896" y="74745"/>
                </a:lnTo>
                <a:lnTo>
                  <a:pt x="92651" y="204055"/>
                </a:lnTo>
                <a:lnTo>
                  <a:pt x="100089" y="206555"/>
                </a:lnTo>
                <a:lnTo>
                  <a:pt x="100028" y="218261"/>
                </a:lnTo>
                <a:lnTo>
                  <a:pt x="104174" y="219907"/>
                </a:lnTo>
                <a:lnTo>
                  <a:pt x="105558" y="273908"/>
                </a:lnTo>
                <a:close/>
              </a:path>
            </a:pathLst>
          </a:custGeom>
          <a:solidFill>
            <a:srgbClr val="C5A876"/>
          </a:solidFill>
          <a:ln w="19050" cap="flat" cmpd="sng">
            <a:solidFill>
              <a:srgbClr val="C5A876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5" name="Google Shape;15;p2"/>
          <p:cNvSpPr/>
          <p:nvPr/>
        </p:nvSpPr>
        <p:spPr>
          <a:xfrm>
            <a:off x="0" y="5414833"/>
            <a:ext cx="10077450" cy="2148101"/>
          </a:xfrm>
          <a:prstGeom prst="rect">
            <a:avLst/>
          </a:prstGeom>
          <a:solidFill>
            <a:srgbClr val="C5A876"/>
          </a:solidFill>
          <a:ln w="19050" cap="flat" cmpd="sng">
            <a:solidFill>
              <a:srgbClr val="C5A87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799"/>
          </a:p>
        </p:txBody>
      </p:sp>
    </p:spTree>
    <p:extLst>
      <p:ext uri="{BB962C8B-B14F-4D97-AF65-F5344CB8AC3E}">
        <p14:creationId xmlns:p14="http://schemas.microsoft.com/office/powerpoint/2010/main" val="138042639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>
            <a:spLocks noGrp="1"/>
          </p:cNvSpPr>
          <p:nvPr>
            <p:ph type="body" idx="1"/>
          </p:nvPr>
        </p:nvSpPr>
        <p:spPr>
          <a:xfrm>
            <a:off x="503873" y="1417097"/>
            <a:ext cx="9069705" cy="5826306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503821" lvl="0" indent="-405855">
              <a:spcBef>
                <a:spcPts val="661"/>
              </a:spcBef>
              <a:spcAft>
                <a:spcPts val="0"/>
              </a:spcAft>
              <a:buSzPts val="2200"/>
              <a:buChar char="●"/>
              <a:defRPr/>
            </a:lvl1pPr>
            <a:lvl2pPr marL="1007641" lvl="1" indent="-39186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marL="1511461" lvl="2" indent="-39186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2015281" lvl="3" indent="-377866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519102" lvl="4" indent="-377866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3022922" lvl="5" indent="-377866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526743" lvl="6" indent="-377866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4030562" lvl="7" indent="-377866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534383" lvl="8" indent="-377866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503873" y="216861"/>
            <a:ext cx="9069705" cy="670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9430289" y="6984041"/>
            <a:ext cx="604713" cy="57895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F9AE3FD6-4AAA-B146-BC52-86A3053D5E3D}"/>
              </a:ext>
            </a:extLst>
          </p:cNvPr>
          <p:cNvSpPr>
            <a:spLocks noGrp="1" noChangeArrowheads="1"/>
          </p:cNvSpPr>
          <p:nvPr>
            <p:ph type="ftr" idx="3"/>
          </p:nvPr>
        </p:nvSpPr>
        <p:spPr bwMode="auto">
          <a:xfrm>
            <a:off x="2585157" y="7329391"/>
            <a:ext cx="4921954" cy="498684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ctr">
              <a:lnSpc>
                <a:spcPct val="96000"/>
              </a:lnSpc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 sz="1400" smtClean="0">
                <a:solidFill>
                  <a:srgbClr val="000000"/>
                </a:solidFill>
                <a:latin typeface="Times New Roman" pitchFamily="16" charset="0"/>
                <a:cs typeface="Arial" charset="0"/>
              </a:defRPr>
            </a:lvl1pPr>
          </a:lstStyle>
          <a:p>
            <a:pPr>
              <a:defRPr/>
            </a:pPr>
            <a:r>
              <a:rPr lang="en-US">
                <a:latin typeface="+mn-lt"/>
              </a:rPr>
              <a:t>CS 1501 - Algorithms and Data Structures 2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939938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503873" y="1764665"/>
            <a:ext cx="4402272" cy="5478269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503821" lvl="0" indent="-405855">
              <a:spcBef>
                <a:spcPts val="661"/>
              </a:spcBef>
              <a:spcAft>
                <a:spcPts val="0"/>
              </a:spcAft>
              <a:buSzPts val="2200"/>
              <a:buChar char="●"/>
              <a:defRPr/>
            </a:lvl1pPr>
            <a:lvl2pPr marL="1007641" lvl="1" indent="-39186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marL="1511461" lvl="2" indent="-39186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2015281" lvl="3" indent="-377866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519102" lvl="4" indent="-377866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3022922" lvl="5" indent="-377866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526743" lvl="6" indent="-377866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4030562" lvl="7" indent="-377866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534383" lvl="8" indent="-377866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2"/>
          </p:nvPr>
        </p:nvSpPr>
        <p:spPr>
          <a:xfrm>
            <a:off x="5171277" y="1764665"/>
            <a:ext cx="4402272" cy="5478269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503821" lvl="0" indent="-405855">
              <a:spcBef>
                <a:spcPts val="661"/>
              </a:spcBef>
              <a:spcAft>
                <a:spcPts val="0"/>
              </a:spcAft>
              <a:buSzPts val="2200"/>
              <a:buChar char="●"/>
              <a:defRPr/>
            </a:lvl1pPr>
            <a:lvl2pPr marL="1007641" lvl="1" indent="-39186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marL="1511461" lvl="2" indent="-39186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2015281" lvl="3" indent="-377866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519102" lvl="4" indent="-377866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3022922" lvl="5" indent="-377866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526743" lvl="6" indent="-377866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4030562" lvl="7" indent="-377866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534383" lvl="8" indent="-377866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title"/>
          </p:nvPr>
        </p:nvSpPr>
        <p:spPr>
          <a:xfrm>
            <a:off x="503873" y="216861"/>
            <a:ext cx="9069705" cy="670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9430289" y="6984041"/>
            <a:ext cx="604713" cy="57895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23066994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503873" y="216861"/>
            <a:ext cx="9069705" cy="670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9430289" y="6984041"/>
            <a:ext cx="604713" cy="57895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DA2874-3046-754A-9DC4-2F582BD221D3}"/>
              </a:ext>
            </a:extLst>
          </p:cNvPr>
          <p:cNvSpPr>
            <a:spLocks noGrp="1" noChangeArrowheads="1"/>
          </p:cNvSpPr>
          <p:nvPr>
            <p:ph type="ftr" idx="3"/>
          </p:nvPr>
        </p:nvSpPr>
        <p:spPr bwMode="auto">
          <a:xfrm>
            <a:off x="2585157" y="7329391"/>
            <a:ext cx="4921954" cy="498684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ctr">
              <a:lnSpc>
                <a:spcPct val="96000"/>
              </a:lnSpc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 sz="1400" smtClean="0">
                <a:solidFill>
                  <a:srgbClr val="000000"/>
                </a:solidFill>
                <a:latin typeface="Times New Roman" pitchFamily="16" charset="0"/>
                <a:cs typeface="Arial" charset="0"/>
              </a:defRPr>
            </a:lvl1pPr>
          </a:lstStyle>
          <a:p>
            <a:pPr>
              <a:defRPr/>
            </a:pPr>
            <a:r>
              <a:rPr lang="en-US">
                <a:latin typeface="+mn-lt"/>
              </a:rPr>
              <a:t>CS 1501 - Algorithms and Data Structures 2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35283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4137" y="402654"/>
            <a:ext cx="8691801" cy="146180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4138" y="1853949"/>
            <a:ext cx="4263233" cy="908592"/>
          </a:xfrm>
        </p:spPr>
        <p:txBody>
          <a:bodyPr anchor="b"/>
          <a:lstStyle>
            <a:lvl1pPr marL="0" indent="0">
              <a:buNone/>
              <a:defRPr sz="2645" b="1"/>
            </a:lvl1pPr>
            <a:lvl2pPr marL="503880" indent="0">
              <a:buNone/>
              <a:defRPr sz="2204" b="1"/>
            </a:lvl2pPr>
            <a:lvl3pPr marL="1007760" indent="0">
              <a:buNone/>
              <a:defRPr sz="1984" b="1"/>
            </a:lvl3pPr>
            <a:lvl4pPr marL="1511640" indent="0">
              <a:buNone/>
              <a:defRPr sz="1763" b="1"/>
            </a:lvl4pPr>
            <a:lvl5pPr marL="2015520" indent="0">
              <a:buNone/>
              <a:defRPr sz="1763" b="1"/>
            </a:lvl5pPr>
            <a:lvl6pPr marL="2519401" indent="0">
              <a:buNone/>
              <a:defRPr sz="1763" b="1"/>
            </a:lvl6pPr>
            <a:lvl7pPr marL="3023281" indent="0">
              <a:buNone/>
              <a:defRPr sz="1763" b="1"/>
            </a:lvl7pPr>
            <a:lvl8pPr marL="3527161" indent="0">
              <a:buNone/>
              <a:defRPr sz="1763" b="1"/>
            </a:lvl8pPr>
            <a:lvl9pPr marL="4031041" indent="0">
              <a:buNone/>
              <a:defRPr sz="176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4138" y="2762541"/>
            <a:ext cx="4263233" cy="40632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01710" y="1853949"/>
            <a:ext cx="4284229" cy="908592"/>
          </a:xfrm>
        </p:spPr>
        <p:txBody>
          <a:bodyPr anchor="b"/>
          <a:lstStyle>
            <a:lvl1pPr marL="0" indent="0">
              <a:buNone/>
              <a:defRPr sz="2645" b="1"/>
            </a:lvl1pPr>
            <a:lvl2pPr marL="503880" indent="0">
              <a:buNone/>
              <a:defRPr sz="2204" b="1"/>
            </a:lvl2pPr>
            <a:lvl3pPr marL="1007760" indent="0">
              <a:buNone/>
              <a:defRPr sz="1984" b="1"/>
            </a:lvl3pPr>
            <a:lvl4pPr marL="1511640" indent="0">
              <a:buNone/>
              <a:defRPr sz="1763" b="1"/>
            </a:lvl4pPr>
            <a:lvl5pPr marL="2015520" indent="0">
              <a:buNone/>
              <a:defRPr sz="1763" b="1"/>
            </a:lvl5pPr>
            <a:lvl6pPr marL="2519401" indent="0">
              <a:buNone/>
              <a:defRPr sz="1763" b="1"/>
            </a:lvl6pPr>
            <a:lvl7pPr marL="3023281" indent="0">
              <a:buNone/>
              <a:defRPr sz="1763" b="1"/>
            </a:lvl7pPr>
            <a:lvl8pPr marL="3527161" indent="0">
              <a:buNone/>
              <a:defRPr sz="1763" b="1"/>
            </a:lvl8pPr>
            <a:lvl9pPr marL="4031041" indent="0">
              <a:buNone/>
              <a:defRPr sz="176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01710" y="2762541"/>
            <a:ext cx="4284229" cy="40632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1501 – Algorithms &amp; Data Structures 2 – Sherif Khattab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18D04-D3A8-6849-A0D9-BFE719217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094892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body" idx="1"/>
          </p:nvPr>
        </p:nvSpPr>
        <p:spPr>
          <a:xfrm>
            <a:off x="503873" y="6478907"/>
            <a:ext cx="9069705" cy="763894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503821" lvl="0" indent="-251910" algn="ctr">
              <a:spcBef>
                <a:spcPts val="397"/>
              </a:spcBef>
              <a:spcAft>
                <a:spcPts val="0"/>
              </a:spcAft>
              <a:buSzPts val="1800"/>
              <a:buNone/>
              <a:defRPr sz="1983"/>
            </a:lvl1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9430289" y="6984041"/>
            <a:ext cx="604713" cy="57895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3135636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>
            <a:spLocks noGrp="1"/>
          </p:cNvSpPr>
          <p:nvPr>
            <p:ph type="sldNum" idx="12"/>
          </p:nvPr>
        </p:nvSpPr>
        <p:spPr>
          <a:xfrm>
            <a:off x="9430289" y="6984041"/>
            <a:ext cx="604713" cy="57895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4033035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Slide - Fact/Highligh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ld Background">
            <a:extLst>
              <a:ext uri="{FF2B5EF4-FFF2-40B4-BE49-F238E27FC236}">
                <a16:creationId xmlns:a16="http://schemas.microsoft.com/office/drawing/2014/main" id="{5CCAEC11-865D-CB4B-88E8-5AF51FB37FBE}"/>
              </a:ext>
            </a:extLst>
          </p:cNvPr>
          <p:cNvSpPr/>
          <p:nvPr/>
        </p:nvSpPr>
        <p:spPr>
          <a:xfrm>
            <a:off x="1" y="0"/>
            <a:ext cx="10077449" cy="755646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88"/>
          </a:p>
        </p:txBody>
      </p:sp>
      <p:sp>
        <p:nvSpPr>
          <p:cNvPr id="15" name="Heading">
            <a:extLst>
              <a:ext uri="{FF2B5EF4-FFF2-40B4-BE49-F238E27FC236}">
                <a16:creationId xmlns:a16="http://schemas.microsoft.com/office/drawing/2014/main" id="{4D7D7E43-151C-6148-8D70-1135C4C4B70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blackWhite">
          <a:xfrm>
            <a:off x="2391696" y="1617298"/>
            <a:ext cx="5305978" cy="984629"/>
          </a:xfrm>
          <a:prstGeom prst="rect">
            <a:avLst/>
          </a:prstGeom>
          <a:noFill/>
          <a:ln w="38100">
            <a:noFill/>
          </a:ln>
        </p:spPr>
        <p:txBody>
          <a:bodyPr wrap="square" lIns="0" tIns="0" rIns="0" bIns="0" anchor="t" anchorCtr="0">
            <a:spAutoFit/>
          </a:bodyPr>
          <a:lstStyle>
            <a:lvl1pPr algn="ctr">
              <a:defRPr sz="7109" b="0" i="0" cap="none" spc="248">
                <a:solidFill>
                  <a:schemeClr val="accent2"/>
                </a:solidFill>
                <a:latin typeface="United Sans Cond Medium" pitchFamily="2" charset="77"/>
              </a:defRPr>
            </a:lvl1pPr>
          </a:lstStyle>
          <a:p>
            <a:r>
              <a:rPr lang="en-US" b="1" spc="0">
                <a:latin typeface="United Sans Reg Medium" pitchFamily="2" charset="77"/>
              </a:rPr>
              <a:t>123</a:t>
            </a:r>
            <a:endParaRPr lang="en-US"/>
          </a:p>
        </p:txBody>
      </p:sp>
      <p:sp>
        <p:nvSpPr>
          <p:cNvPr id="23" name="Body Text">
            <a:extLst>
              <a:ext uri="{FF2B5EF4-FFF2-40B4-BE49-F238E27FC236}">
                <a16:creationId xmlns:a16="http://schemas.microsoft.com/office/drawing/2014/main" id="{BD416322-CF1A-F143-B2A9-844B608C50D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76589" y="3904222"/>
            <a:ext cx="5520170" cy="1238137"/>
          </a:xfrm>
        </p:spPr>
        <p:txBody>
          <a:bodyPr lIns="0" tIns="0" rIns="0" bIns="0">
            <a:noAutofit/>
          </a:bodyPr>
          <a:lstStyle>
            <a:lvl1pPr marL="0" marR="0" indent="0" algn="l" defTabSz="3779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984" b="0" i="0" normalizeH="0" baseline="0">
                <a:solidFill>
                  <a:schemeClr val="bg1"/>
                </a:solidFill>
                <a:latin typeface="Acumin Pro Medium" panose="020B0504020202020204" pitchFamily="34" charset="77"/>
              </a:defRPr>
            </a:lvl1pPr>
          </a:lstStyle>
          <a:p>
            <a:pPr lvl="0"/>
            <a:r>
              <a:rPr lang="en-US"/>
              <a:t>Fact or highlight. </a:t>
            </a:r>
            <a:r>
              <a:rPr lang="en-US" err="1"/>
              <a:t>Acumin</a:t>
            </a:r>
            <a:r>
              <a:rPr lang="en-US"/>
              <a:t> Pro Medium 24 pt. Keep it short with bite-size chunks of information.</a:t>
            </a:r>
          </a:p>
        </p:txBody>
      </p:sp>
      <p:pic>
        <p:nvPicPr>
          <p:cNvPr id="24" name="Gold Triangle">
            <a:extLst>
              <a:ext uri="{FF2B5EF4-FFF2-40B4-BE49-F238E27FC236}">
                <a16:creationId xmlns:a16="http://schemas.microsoft.com/office/drawing/2014/main" id="{4DC803D7-BDE8-2740-B36D-EB98236EB7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7946" y="0"/>
            <a:ext cx="1959504" cy="7562850"/>
          </a:xfrm>
          <a:prstGeom prst="rect">
            <a:avLst/>
          </a:prstGeom>
        </p:spPr>
      </p:pic>
      <p:sp>
        <p:nvSpPr>
          <p:cNvPr id="25" name="Date">
            <a:extLst>
              <a:ext uri="{FF2B5EF4-FFF2-40B4-BE49-F238E27FC236}">
                <a16:creationId xmlns:a16="http://schemas.microsoft.com/office/drawing/2014/main" id="{A7492D50-D618-9F40-B9F2-9B08441829B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93077" y="6839623"/>
            <a:ext cx="843381" cy="357265"/>
          </a:xfrm>
        </p:spPr>
        <p:txBody>
          <a:bodyPr/>
          <a:lstStyle>
            <a:lvl1pPr>
              <a:defRPr>
                <a:solidFill>
                  <a:schemeClr val="accent4">
                    <a:alpha val="70000"/>
                  </a:schemeClr>
                </a:solidFill>
              </a:defRPr>
            </a:lvl1pPr>
          </a:lstStyle>
          <a:p>
            <a:fld id="{049DC8E1-D369-0F48-9062-BB068AFD07CE}" type="datetime1">
              <a:rPr lang="en-US" smtClean="0"/>
              <a:pPr/>
              <a:t>3/14/2022</a:t>
            </a:fld>
            <a:endParaRPr lang="en-US"/>
          </a:p>
        </p:txBody>
      </p:sp>
      <p:cxnSp>
        <p:nvCxnSpPr>
          <p:cNvPr id="27" name="Line">
            <a:extLst>
              <a:ext uri="{FF2B5EF4-FFF2-40B4-BE49-F238E27FC236}">
                <a16:creationId xmlns:a16="http://schemas.microsoft.com/office/drawing/2014/main" id="{8F96F97C-D2D6-7949-BDC5-C0B91FB918BD}"/>
              </a:ext>
            </a:extLst>
          </p:cNvPr>
          <p:cNvCxnSpPr>
            <a:cxnSpLocks/>
          </p:cNvCxnSpPr>
          <p:nvPr/>
        </p:nvCxnSpPr>
        <p:spPr>
          <a:xfrm>
            <a:off x="9258051" y="6915043"/>
            <a:ext cx="0" cy="176467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Slide Number">
            <a:extLst>
              <a:ext uri="{FF2B5EF4-FFF2-40B4-BE49-F238E27FC236}">
                <a16:creationId xmlns:a16="http://schemas.microsoft.com/office/drawing/2014/main" id="{8E13B548-F076-CF46-A887-15D7D4869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62562" y="6816579"/>
            <a:ext cx="403098" cy="403352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8A7A6979-0714-4377-B894-6BE4C2D6E202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C4F3AE1-4AEC-488A-94E8-18544426495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11562" y="6766160"/>
            <a:ext cx="3569097" cy="504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8849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3960">
          <p15:clr>
            <a:srgbClr val="FBAE40"/>
          </p15:clr>
        </p15:guide>
        <p15:guide id="4" pos="5952">
          <p15:clr>
            <a:srgbClr val="FBAE40"/>
          </p15:clr>
        </p15:guide>
        <p15:guide id="5" pos="6848">
          <p15:clr>
            <a:srgbClr val="FBAE40"/>
          </p15:clr>
        </p15:guide>
        <p15:guide id="6" orient="horz" pos="4080">
          <p15:clr>
            <a:srgbClr val="FBAE40"/>
          </p15:clr>
        </p15:guide>
        <p15:guide id="7" orient="horz" pos="1008">
          <p15:clr>
            <a:srgbClr val="FBAE40"/>
          </p15:clr>
        </p15:guide>
        <p15:guide id="8" orient="horz" pos="1488">
          <p15:clr>
            <a:srgbClr val="FBAE4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/>
          <p:nvPr/>
        </p:nvSpPr>
        <p:spPr>
          <a:xfrm>
            <a:off x="-137" y="0"/>
            <a:ext cx="10077450" cy="5414749"/>
          </a:xfrm>
          <a:prstGeom prst="rect">
            <a:avLst/>
          </a:prstGeom>
          <a:solidFill>
            <a:srgbClr val="002B5E"/>
          </a:solidFill>
          <a:ln w="19050" cap="flat" cmpd="sng">
            <a:solidFill>
              <a:srgbClr val="002B5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799"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412951" y="925920"/>
            <a:ext cx="6563898" cy="2057453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4800"/>
              <a:buNone/>
              <a:defRPr sz="5289">
                <a:solidFill>
                  <a:srgbClr val="EFEFE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89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89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89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89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89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89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89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89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412951" y="3204453"/>
            <a:ext cx="6563898" cy="1524149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3000"/>
              <a:buNone/>
              <a:defRPr sz="3306">
                <a:solidFill>
                  <a:srgbClr val="EFEFE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06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06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06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06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06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06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06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06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7568280" y="252551"/>
            <a:ext cx="2290029" cy="5946800"/>
          </a:xfrm>
          <a:custGeom>
            <a:avLst/>
            <a:gdLst/>
            <a:ahLst/>
            <a:cxnLst/>
            <a:rect l="0" t="0" r="0" b="0"/>
            <a:pathLst>
              <a:path w="105558" h="273908" extrusionOk="0">
                <a:moveTo>
                  <a:pt x="0" y="273908"/>
                </a:moveTo>
                <a:lnTo>
                  <a:pt x="1384" y="190826"/>
                </a:lnTo>
                <a:lnTo>
                  <a:pt x="11565" y="184485"/>
                </a:lnTo>
                <a:lnTo>
                  <a:pt x="12724" y="147539"/>
                </a:lnTo>
                <a:lnTo>
                  <a:pt x="17479" y="144491"/>
                </a:lnTo>
                <a:lnTo>
                  <a:pt x="23271" y="76270"/>
                </a:lnTo>
                <a:lnTo>
                  <a:pt x="27417" y="71697"/>
                </a:lnTo>
                <a:lnTo>
                  <a:pt x="31928" y="21643"/>
                </a:lnTo>
                <a:lnTo>
                  <a:pt x="35220" y="17498"/>
                </a:lnTo>
                <a:lnTo>
                  <a:pt x="39610" y="19022"/>
                </a:lnTo>
                <a:lnTo>
                  <a:pt x="44975" y="14998"/>
                </a:lnTo>
                <a:lnTo>
                  <a:pt x="45097" y="4512"/>
                </a:lnTo>
                <a:lnTo>
                  <a:pt x="51864" y="0"/>
                </a:lnTo>
                <a:lnTo>
                  <a:pt x="57961" y="4024"/>
                </a:lnTo>
                <a:lnTo>
                  <a:pt x="58083" y="10852"/>
                </a:lnTo>
                <a:lnTo>
                  <a:pt x="65033" y="17193"/>
                </a:lnTo>
                <a:lnTo>
                  <a:pt x="70520" y="15547"/>
                </a:lnTo>
                <a:lnTo>
                  <a:pt x="73751" y="19997"/>
                </a:lnTo>
                <a:lnTo>
                  <a:pt x="73934" y="25423"/>
                </a:lnTo>
                <a:lnTo>
                  <a:pt x="75763" y="26704"/>
                </a:lnTo>
                <a:lnTo>
                  <a:pt x="76861" y="72002"/>
                </a:lnTo>
                <a:lnTo>
                  <a:pt x="82896" y="74745"/>
                </a:lnTo>
                <a:lnTo>
                  <a:pt x="92651" y="204055"/>
                </a:lnTo>
                <a:lnTo>
                  <a:pt x="100089" y="206555"/>
                </a:lnTo>
                <a:lnTo>
                  <a:pt x="100028" y="218261"/>
                </a:lnTo>
                <a:lnTo>
                  <a:pt x="104174" y="219907"/>
                </a:lnTo>
                <a:lnTo>
                  <a:pt x="105558" y="273908"/>
                </a:lnTo>
                <a:close/>
              </a:path>
            </a:pathLst>
          </a:custGeom>
          <a:solidFill>
            <a:srgbClr val="C5A876"/>
          </a:solidFill>
          <a:ln w="19050" cap="flat" cmpd="sng">
            <a:solidFill>
              <a:srgbClr val="C5A876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5" name="Google Shape;15;p2"/>
          <p:cNvSpPr/>
          <p:nvPr/>
        </p:nvSpPr>
        <p:spPr>
          <a:xfrm>
            <a:off x="0" y="5414833"/>
            <a:ext cx="10077450" cy="2148101"/>
          </a:xfrm>
          <a:prstGeom prst="rect">
            <a:avLst/>
          </a:prstGeom>
          <a:solidFill>
            <a:srgbClr val="C5A876"/>
          </a:solidFill>
          <a:ln w="19050" cap="flat" cmpd="sng">
            <a:solidFill>
              <a:srgbClr val="C5A87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799"/>
          </a:p>
        </p:txBody>
      </p:sp>
    </p:spTree>
    <p:extLst>
      <p:ext uri="{BB962C8B-B14F-4D97-AF65-F5344CB8AC3E}">
        <p14:creationId xmlns:p14="http://schemas.microsoft.com/office/powerpoint/2010/main" val="2603906525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>
            <a:spLocks noGrp="1"/>
          </p:cNvSpPr>
          <p:nvPr>
            <p:ph type="body" idx="1"/>
          </p:nvPr>
        </p:nvSpPr>
        <p:spPr>
          <a:xfrm>
            <a:off x="503873" y="1417097"/>
            <a:ext cx="9069705" cy="5826306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503821" lvl="0" indent="-405855">
              <a:spcBef>
                <a:spcPts val="661"/>
              </a:spcBef>
              <a:spcAft>
                <a:spcPts val="0"/>
              </a:spcAft>
              <a:buSzPts val="2200"/>
              <a:buChar char="●"/>
              <a:defRPr/>
            </a:lvl1pPr>
            <a:lvl2pPr marL="1007641" lvl="1" indent="-39186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marL="1511461" lvl="2" indent="-39186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2015281" lvl="3" indent="-377866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519102" lvl="4" indent="-377866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3022922" lvl="5" indent="-377866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526743" lvl="6" indent="-377866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4030562" lvl="7" indent="-377866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534383" lvl="8" indent="-377866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503873" y="216861"/>
            <a:ext cx="9069705" cy="670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9430289" y="6984041"/>
            <a:ext cx="604713" cy="57895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02307563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503873" y="1764665"/>
            <a:ext cx="4402272" cy="5478269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503821" lvl="0" indent="-405855">
              <a:spcBef>
                <a:spcPts val="661"/>
              </a:spcBef>
              <a:spcAft>
                <a:spcPts val="0"/>
              </a:spcAft>
              <a:buSzPts val="2200"/>
              <a:buChar char="●"/>
              <a:defRPr/>
            </a:lvl1pPr>
            <a:lvl2pPr marL="1007641" lvl="1" indent="-39186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marL="1511461" lvl="2" indent="-39186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2015281" lvl="3" indent="-377866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519102" lvl="4" indent="-377866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3022922" lvl="5" indent="-377866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526743" lvl="6" indent="-377866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4030562" lvl="7" indent="-377866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534383" lvl="8" indent="-377866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2"/>
          </p:nvPr>
        </p:nvSpPr>
        <p:spPr>
          <a:xfrm>
            <a:off x="5171277" y="1764665"/>
            <a:ext cx="4402272" cy="5478269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503821" lvl="0" indent="-405855">
              <a:spcBef>
                <a:spcPts val="661"/>
              </a:spcBef>
              <a:spcAft>
                <a:spcPts val="0"/>
              </a:spcAft>
              <a:buSzPts val="2200"/>
              <a:buChar char="●"/>
              <a:defRPr/>
            </a:lvl1pPr>
            <a:lvl2pPr marL="1007641" lvl="1" indent="-39186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marL="1511461" lvl="2" indent="-39186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2015281" lvl="3" indent="-377866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519102" lvl="4" indent="-377866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3022922" lvl="5" indent="-377866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526743" lvl="6" indent="-377866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4030562" lvl="7" indent="-377866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534383" lvl="8" indent="-377866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title"/>
          </p:nvPr>
        </p:nvSpPr>
        <p:spPr>
          <a:xfrm>
            <a:off x="503873" y="216861"/>
            <a:ext cx="9069705" cy="670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9430289" y="6984041"/>
            <a:ext cx="604713" cy="57895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538156133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503873" y="216861"/>
            <a:ext cx="9069705" cy="670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9430289" y="6984041"/>
            <a:ext cx="604713" cy="57895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437271433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body" idx="1"/>
          </p:nvPr>
        </p:nvSpPr>
        <p:spPr>
          <a:xfrm>
            <a:off x="503873" y="6478907"/>
            <a:ext cx="9069705" cy="763894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503821" lvl="0" indent="-251910" algn="ctr">
              <a:spcBef>
                <a:spcPts val="397"/>
              </a:spcBef>
              <a:spcAft>
                <a:spcPts val="0"/>
              </a:spcAft>
              <a:buSzPts val="1800"/>
              <a:buNone/>
              <a:defRPr sz="1983"/>
            </a:lvl1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9430289" y="6984041"/>
            <a:ext cx="604713" cy="57895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76280888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>
            <a:spLocks noGrp="1"/>
          </p:cNvSpPr>
          <p:nvPr>
            <p:ph type="sldNum" idx="12"/>
          </p:nvPr>
        </p:nvSpPr>
        <p:spPr>
          <a:xfrm>
            <a:off x="9430289" y="6984041"/>
            <a:ext cx="604713" cy="57895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7362849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1501 – Algorithms &amp; Data Structures 2 – Sherif Khattab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18D04-D3A8-6849-A0D9-BFE719217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9003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1501 – Algorithms &amp; Data Structures 2 – Sherif Khattab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18D04-D3A8-6849-A0D9-BFE719217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9693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4137" y="504190"/>
            <a:ext cx="3250240" cy="1764665"/>
          </a:xfrm>
        </p:spPr>
        <p:txBody>
          <a:bodyPr anchor="b"/>
          <a:lstStyle>
            <a:lvl1pPr>
              <a:defRPr sz="3527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4229" y="1088912"/>
            <a:ext cx="5101709" cy="5374525"/>
          </a:xfrm>
        </p:spPr>
        <p:txBody>
          <a:bodyPr/>
          <a:lstStyle>
            <a:lvl1pPr>
              <a:defRPr sz="3527"/>
            </a:lvl1pPr>
            <a:lvl2pPr>
              <a:defRPr sz="3086"/>
            </a:lvl2pPr>
            <a:lvl3pPr>
              <a:defRPr sz="2645"/>
            </a:lvl3pPr>
            <a:lvl4pPr>
              <a:defRPr sz="2204"/>
            </a:lvl4pPr>
            <a:lvl5pPr>
              <a:defRPr sz="2204"/>
            </a:lvl5pPr>
            <a:lvl6pPr>
              <a:defRPr sz="2204"/>
            </a:lvl6pPr>
            <a:lvl7pPr>
              <a:defRPr sz="2204"/>
            </a:lvl7pPr>
            <a:lvl8pPr>
              <a:defRPr sz="2204"/>
            </a:lvl8pPr>
            <a:lvl9pPr>
              <a:defRPr sz="220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4137" y="2268855"/>
            <a:ext cx="3250240" cy="4203335"/>
          </a:xfrm>
        </p:spPr>
        <p:txBody>
          <a:bodyPr/>
          <a:lstStyle>
            <a:lvl1pPr marL="0" indent="0">
              <a:buNone/>
              <a:defRPr sz="1763"/>
            </a:lvl1pPr>
            <a:lvl2pPr marL="503880" indent="0">
              <a:buNone/>
              <a:defRPr sz="1543"/>
            </a:lvl2pPr>
            <a:lvl3pPr marL="1007760" indent="0">
              <a:buNone/>
              <a:defRPr sz="1323"/>
            </a:lvl3pPr>
            <a:lvl4pPr marL="1511640" indent="0">
              <a:buNone/>
              <a:defRPr sz="1102"/>
            </a:lvl4pPr>
            <a:lvl5pPr marL="2015520" indent="0">
              <a:buNone/>
              <a:defRPr sz="1102"/>
            </a:lvl5pPr>
            <a:lvl6pPr marL="2519401" indent="0">
              <a:buNone/>
              <a:defRPr sz="1102"/>
            </a:lvl6pPr>
            <a:lvl7pPr marL="3023281" indent="0">
              <a:buNone/>
              <a:defRPr sz="1102"/>
            </a:lvl7pPr>
            <a:lvl8pPr marL="3527161" indent="0">
              <a:buNone/>
              <a:defRPr sz="1102"/>
            </a:lvl8pPr>
            <a:lvl9pPr marL="4031041" indent="0">
              <a:buNone/>
              <a:defRPr sz="110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1501 – Algorithms &amp; Data Structures 2 – Sherif Khattab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18D04-D3A8-6849-A0D9-BFE719217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915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4137" y="504190"/>
            <a:ext cx="3250240" cy="1764665"/>
          </a:xfrm>
        </p:spPr>
        <p:txBody>
          <a:bodyPr anchor="b"/>
          <a:lstStyle>
            <a:lvl1pPr>
              <a:defRPr sz="3527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84229" y="1088912"/>
            <a:ext cx="5101709" cy="5374525"/>
          </a:xfrm>
        </p:spPr>
        <p:txBody>
          <a:bodyPr anchor="t"/>
          <a:lstStyle>
            <a:lvl1pPr marL="0" indent="0">
              <a:buNone/>
              <a:defRPr sz="3527"/>
            </a:lvl1pPr>
            <a:lvl2pPr marL="503880" indent="0">
              <a:buNone/>
              <a:defRPr sz="3086"/>
            </a:lvl2pPr>
            <a:lvl3pPr marL="1007760" indent="0">
              <a:buNone/>
              <a:defRPr sz="2645"/>
            </a:lvl3pPr>
            <a:lvl4pPr marL="1511640" indent="0">
              <a:buNone/>
              <a:defRPr sz="2204"/>
            </a:lvl4pPr>
            <a:lvl5pPr marL="2015520" indent="0">
              <a:buNone/>
              <a:defRPr sz="2204"/>
            </a:lvl5pPr>
            <a:lvl6pPr marL="2519401" indent="0">
              <a:buNone/>
              <a:defRPr sz="2204"/>
            </a:lvl6pPr>
            <a:lvl7pPr marL="3023281" indent="0">
              <a:buNone/>
              <a:defRPr sz="2204"/>
            </a:lvl7pPr>
            <a:lvl8pPr marL="3527161" indent="0">
              <a:buNone/>
              <a:defRPr sz="2204"/>
            </a:lvl8pPr>
            <a:lvl9pPr marL="4031041" indent="0">
              <a:buNone/>
              <a:defRPr sz="2204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4137" y="2268855"/>
            <a:ext cx="3250240" cy="4203335"/>
          </a:xfrm>
        </p:spPr>
        <p:txBody>
          <a:bodyPr/>
          <a:lstStyle>
            <a:lvl1pPr marL="0" indent="0">
              <a:buNone/>
              <a:defRPr sz="1763"/>
            </a:lvl1pPr>
            <a:lvl2pPr marL="503880" indent="0">
              <a:buNone/>
              <a:defRPr sz="1543"/>
            </a:lvl2pPr>
            <a:lvl3pPr marL="1007760" indent="0">
              <a:buNone/>
              <a:defRPr sz="1323"/>
            </a:lvl3pPr>
            <a:lvl4pPr marL="1511640" indent="0">
              <a:buNone/>
              <a:defRPr sz="1102"/>
            </a:lvl4pPr>
            <a:lvl5pPr marL="2015520" indent="0">
              <a:buNone/>
              <a:defRPr sz="1102"/>
            </a:lvl5pPr>
            <a:lvl6pPr marL="2519401" indent="0">
              <a:buNone/>
              <a:defRPr sz="1102"/>
            </a:lvl6pPr>
            <a:lvl7pPr marL="3023281" indent="0">
              <a:buNone/>
              <a:defRPr sz="1102"/>
            </a:lvl7pPr>
            <a:lvl8pPr marL="3527161" indent="0">
              <a:buNone/>
              <a:defRPr sz="1102"/>
            </a:lvl8pPr>
            <a:lvl9pPr marL="4031041" indent="0">
              <a:buNone/>
              <a:defRPr sz="110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1501 – Algorithms &amp; Data Structures 2 – Sherif Khattab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18D04-D3A8-6849-A0D9-BFE719217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3207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8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7" Type="http://schemas.openxmlformats.org/officeDocument/2006/relationships/theme" Target="../theme/theme4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9.xml"/><Relationship Id="rId18" Type="http://schemas.openxmlformats.org/officeDocument/2006/relationships/slideLayout" Target="../slideLayouts/slideLayout44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17" Type="http://schemas.openxmlformats.org/officeDocument/2006/relationships/slideLayout" Target="../slideLayouts/slideLayout43.xml"/><Relationship Id="rId2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42.xml"/><Relationship Id="rId20" Type="http://schemas.openxmlformats.org/officeDocument/2006/relationships/theme" Target="../theme/theme5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36.xml"/><Relationship Id="rId19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40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theme" Target="../theme/theme6.xml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5" Type="http://schemas.openxmlformats.org/officeDocument/2006/relationships/slideLayout" Target="../slideLayouts/slideLayout50.xml"/><Relationship Id="rId4" Type="http://schemas.openxmlformats.org/officeDocument/2006/relationships/slideLayout" Target="../slideLayouts/slideLayout49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5.xml"/><Relationship Id="rId7" Type="http://schemas.openxmlformats.org/officeDocument/2006/relationships/theme" Target="../theme/theme7.xml"/><Relationship Id="rId2" Type="http://schemas.openxmlformats.org/officeDocument/2006/relationships/slideLayout" Target="../slideLayouts/slideLayout54.xml"/><Relationship Id="rId1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7.xml"/><Relationship Id="rId4" Type="http://schemas.openxmlformats.org/officeDocument/2006/relationships/slideLayout" Target="../slideLayouts/slideLayout5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92825" y="402654"/>
            <a:ext cx="8691801" cy="14618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2825" y="2013259"/>
            <a:ext cx="8691801" cy="47985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92825" y="7009643"/>
            <a:ext cx="2267426" cy="4026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38156" y="7009643"/>
            <a:ext cx="3401139" cy="4026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>
                <a:latin typeface="+mn-lt"/>
              </a:rPr>
              <a:t>CS 1501 – Algorithms &amp; Data Structures 2 – Sherif Khattab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17199" y="7009643"/>
            <a:ext cx="2267426" cy="4026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E435D9-63B0-4660-8D04-E83F5E2CA2AE}" type="slidenum">
              <a:rPr lang="en-GB" altLang="en-US" smtClean="0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8872768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</p:sldLayoutIdLst>
  <p:hf hdr="0" dt="0"/>
  <p:txStyles>
    <p:titleStyle>
      <a:lvl1pPr algn="l" defTabSz="1007760" rtl="0" eaLnBrk="1" latinLnBrk="0" hangingPunct="1">
        <a:lnSpc>
          <a:spcPct val="90000"/>
        </a:lnSpc>
        <a:spcBef>
          <a:spcPct val="0"/>
        </a:spcBef>
        <a:buNone/>
        <a:defRPr sz="484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1940" indent="-251940" algn="l" defTabSz="1007760" rtl="0" eaLnBrk="1" latinLnBrk="0" hangingPunct="1">
        <a:lnSpc>
          <a:spcPct val="90000"/>
        </a:lnSpc>
        <a:spcBef>
          <a:spcPts val="1102"/>
        </a:spcBef>
        <a:buFont typeface="Arial" panose="020B0604020202020204" pitchFamily="34" charset="0"/>
        <a:buChar char="•"/>
        <a:defRPr sz="3086" kern="1200">
          <a:solidFill>
            <a:schemeClr val="tx1"/>
          </a:solidFill>
          <a:latin typeface="+mn-lt"/>
          <a:ea typeface="+mn-ea"/>
          <a:cs typeface="+mn-cs"/>
        </a:defRPr>
      </a:lvl1pPr>
      <a:lvl2pPr marL="755820" indent="-251940" algn="l" defTabSz="1007760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645" kern="1200">
          <a:solidFill>
            <a:schemeClr val="tx1"/>
          </a:solidFill>
          <a:latin typeface="+mn-lt"/>
          <a:ea typeface="+mn-ea"/>
          <a:cs typeface="+mn-cs"/>
        </a:defRPr>
      </a:lvl2pPr>
      <a:lvl3pPr marL="1259700" indent="-251940" algn="l" defTabSz="1007760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204" kern="1200">
          <a:solidFill>
            <a:schemeClr val="tx1"/>
          </a:solidFill>
          <a:latin typeface="+mn-lt"/>
          <a:ea typeface="+mn-ea"/>
          <a:cs typeface="+mn-cs"/>
        </a:defRPr>
      </a:lvl3pPr>
      <a:lvl4pPr marL="1763580" indent="-251940" algn="l" defTabSz="1007760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267461" indent="-251940" algn="l" defTabSz="1007760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771341" indent="-251940" algn="l" defTabSz="1007760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275221" indent="-251940" algn="l" defTabSz="1007760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779101" indent="-251940" algn="l" defTabSz="1007760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282981" indent="-251940" algn="l" defTabSz="1007760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7760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880" algn="l" defTabSz="1007760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760" algn="l" defTabSz="1007760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640" algn="l" defTabSz="1007760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520" algn="l" defTabSz="1007760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401" algn="l" defTabSz="1007760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281" algn="l" defTabSz="1007760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161" algn="l" defTabSz="1007760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041" algn="l" defTabSz="1007760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10077450" cy="686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title text format</a:t>
            </a: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0" y="724205"/>
            <a:ext cx="10077450" cy="65607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outline text format</a:t>
            </a:r>
          </a:p>
          <a:p>
            <a:pPr lvl="1"/>
            <a:r>
              <a:rPr lang="en-GB" altLang="en-US"/>
              <a:t>Second Outline Level</a:t>
            </a:r>
          </a:p>
          <a:p>
            <a:pPr lvl="2"/>
            <a:r>
              <a:rPr lang="en-GB" altLang="en-US"/>
              <a:t>Third Outline Level</a:t>
            </a:r>
          </a:p>
          <a:p>
            <a:pPr lvl="3"/>
            <a:r>
              <a:rPr lang="en-GB" altLang="en-US"/>
              <a:t>Fourth Outline Level</a:t>
            </a:r>
          </a:p>
          <a:p>
            <a:pPr lvl="4"/>
            <a:r>
              <a:rPr lang="en-GB" altLang="en-US"/>
              <a:t>Fifth Outline Level</a:t>
            </a:r>
          </a:p>
          <a:p>
            <a:pPr lvl="4"/>
            <a:r>
              <a:rPr lang="en-GB" altLang="en-US"/>
              <a:t>Sixth Outline Level</a:t>
            </a:r>
          </a:p>
          <a:p>
            <a:pPr lvl="4"/>
            <a:r>
              <a:rPr lang="en-GB" altLang="en-US"/>
              <a:t>Seventh Outline Level</a:t>
            </a:r>
          </a:p>
          <a:p>
            <a:pPr lvl="4"/>
            <a:r>
              <a:rPr lang="en-GB" altLang="en-US"/>
              <a:t>Eighth Outline Level</a:t>
            </a:r>
          </a:p>
          <a:p>
            <a:pPr lvl="4"/>
            <a:r>
              <a:rPr lang="en-GB" altLang="en-US"/>
              <a:t>Ninth Outline Level</a:t>
            </a:r>
          </a:p>
        </p:txBody>
      </p:sp>
      <p:sp>
        <p:nvSpPr>
          <p:cNvPr id="2" name="Rectangle 3"/>
          <p:cNvSpPr>
            <a:spLocks noGrp="1" noChangeArrowheads="1"/>
          </p:cNvSpPr>
          <p:nvPr>
            <p:ph type="ftr"/>
          </p:nvPr>
        </p:nvSpPr>
        <p:spPr bwMode="auto">
          <a:xfrm>
            <a:off x="2585157" y="7329391"/>
            <a:ext cx="4921954" cy="498684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ctr">
              <a:lnSpc>
                <a:spcPct val="96000"/>
              </a:lnSpc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 sz="1400" smtClean="0">
                <a:solidFill>
                  <a:srgbClr val="000000"/>
                </a:solidFill>
                <a:latin typeface="Times New Roman" pitchFamily="16" charset="0"/>
                <a:cs typeface="Arial" charset="0"/>
              </a:defRPr>
            </a:lvl1pPr>
          </a:lstStyle>
          <a:p>
            <a:pPr>
              <a:defRPr/>
            </a:pPr>
            <a:r>
              <a:rPr lang="en-US">
                <a:latin typeface="+mn-lt"/>
              </a:rPr>
              <a:t>CS 1501 – Algorithms &amp; Data Structures 2 – Sherif Khattab</a:t>
            </a:r>
            <a:endParaRPr lang="en-GB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sldNum"/>
          </p:nvPr>
        </p:nvSpPr>
        <p:spPr bwMode="auto">
          <a:xfrm>
            <a:off x="7714407" y="7323037"/>
            <a:ext cx="2315433" cy="501861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6000"/>
              </a:lnSpc>
              <a:defRPr sz="14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</a:lstStyle>
          <a:p>
            <a:fld id="{65E435D9-63B0-4660-8D04-E83F5E2CA2AE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1032" name="Rectangle 8"/>
          <p:cNvSpPr>
            <a:spLocks noGrp="1" noChangeArrowheads="1"/>
          </p:cNvSpPr>
          <p:nvPr>
            <p:ph type="dt"/>
          </p:nvPr>
        </p:nvSpPr>
        <p:spPr bwMode="auto">
          <a:xfrm>
            <a:off x="19044" y="7361153"/>
            <a:ext cx="2315433" cy="501861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84000"/>
              </a:lnSpc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 sz="1400" smtClean="0">
                <a:solidFill>
                  <a:srgbClr val="000000"/>
                </a:solidFill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30438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3" r:id="rId2"/>
    <p:sldLayoutId id="2147483721" r:id="rId3"/>
  </p:sldLayoutIdLst>
  <p:hf hdr="0" dt="0"/>
  <p:txStyles>
    <p:titleStyle>
      <a:lvl1pPr algn="ctr" defTabSz="457063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399">
          <a:solidFill>
            <a:srgbClr val="000000"/>
          </a:solidFill>
          <a:latin typeface="+mj-lt"/>
          <a:ea typeface="+mj-ea"/>
          <a:cs typeface="+mj-cs"/>
        </a:defRPr>
      </a:lvl1pPr>
      <a:lvl2pPr algn="l" defTabSz="457063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399">
          <a:solidFill>
            <a:srgbClr val="000000"/>
          </a:solidFill>
          <a:latin typeface="Arial" charset="0"/>
          <a:cs typeface="Arial" charset="0"/>
        </a:defRPr>
      </a:lvl2pPr>
      <a:lvl3pPr algn="l" defTabSz="457063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399">
          <a:solidFill>
            <a:srgbClr val="000000"/>
          </a:solidFill>
          <a:latin typeface="Arial" charset="0"/>
          <a:cs typeface="Arial" charset="0"/>
        </a:defRPr>
      </a:lvl3pPr>
      <a:lvl4pPr algn="l" defTabSz="457063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399">
          <a:solidFill>
            <a:srgbClr val="000000"/>
          </a:solidFill>
          <a:latin typeface="Arial" charset="0"/>
          <a:cs typeface="Arial" charset="0"/>
        </a:defRPr>
      </a:lvl4pPr>
      <a:lvl5pPr algn="l" defTabSz="457063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399">
          <a:solidFill>
            <a:srgbClr val="000000"/>
          </a:solidFill>
          <a:latin typeface="Arial" charset="0"/>
          <a:cs typeface="Arial" charset="0"/>
        </a:defRPr>
      </a:lvl5pPr>
      <a:lvl6pPr marL="2513846" indent="-228531" algn="l" defTabSz="457063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399">
          <a:solidFill>
            <a:srgbClr val="000000"/>
          </a:solidFill>
          <a:latin typeface="Arial" charset="0"/>
          <a:cs typeface="Arial" charset="0"/>
        </a:defRPr>
      </a:lvl6pPr>
      <a:lvl7pPr marL="2970908" indent="-228531" algn="l" defTabSz="457063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399">
          <a:solidFill>
            <a:srgbClr val="000000"/>
          </a:solidFill>
          <a:latin typeface="Arial" charset="0"/>
          <a:cs typeface="Arial" charset="0"/>
        </a:defRPr>
      </a:lvl7pPr>
      <a:lvl8pPr marL="3427971" indent="-228531" algn="l" defTabSz="457063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399">
          <a:solidFill>
            <a:srgbClr val="000000"/>
          </a:solidFill>
          <a:latin typeface="Arial" charset="0"/>
          <a:cs typeface="Arial" charset="0"/>
        </a:defRPr>
      </a:lvl8pPr>
      <a:lvl9pPr marL="3885034" indent="-228531" algn="l" defTabSz="457063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399">
          <a:solidFill>
            <a:srgbClr val="000000"/>
          </a:solidFill>
          <a:latin typeface="Arial" charset="0"/>
          <a:cs typeface="Arial" charset="0"/>
        </a:defRPr>
      </a:lvl9pPr>
    </p:titleStyle>
    <p:bodyStyle>
      <a:lvl1pPr marL="342797" indent="-342797" algn="l" defTabSz="457063" rtl="0" eaLnBrk="0" fontAlgn="base" hangingPunct="0">
        <a:spcBef>
          <a:spcPct val="0"/>
        </a:spcBef>
        <a:spcAft>
          <a:spcPts val="1425"/>
        </a:spcAft>
        <a:buClr>
          <a:srgbClr val="000000"/>
        </a:buClr>
        <a:buSzPct val="100000"/>
        <a:buFont typeface="Times New Roman" panose="02020603050405020304" pitchFamily="18" charset="0"/>
        <a:defRPr sz="3199">
          <a:solidFill>
            <a:srgbClr val="000000"/>
          </a:solidFill>
          <a:latin typeface="+mn-lt"/>
          <a:ea typeface="+mn-ea"/>
          <a:cs typeface="+mn-cs"/>
        </a:defRPr>
      </a:lvl1pPr>
      <a:lvl2pPr marL="742727" indent="-285664" algn="l" defTabSz="457063" rtl="0" eaLnBrk="0" fontAlgn="base" hangingPunct="0">
        <a:spcBef>
          <a:spcPct val="0"/>
        </a:spcBef>
        <a:spcAft>
          <a:spcPts val="1138"/>
        </a:spcAft>
        <a:buClr>
          <a:srgbClr val="000000"/>
        </a:buClr>
        <a:buSzPct val="100000"/>
        <a:buFont typeface="Times New Roman" panose="02020603050405020304" pitchFamily="18" charset="0"/>
        <a:defRPr sz="2799">
          <a:solidFill>
            <a:srgbClr val="000000"/>
          </a:solidFill>
          <a:latin typeface="+mn-lt"/>
          <a:cs typeface="+mn-cs"/>
        </a:defRPr>
      </a:lvl2pPr>
      <a:lvl3pPr marL="1142657" indent="-228531" algn="l" defTabSz="457063" rtl="0" eaLnBrk="0" fontAlgn="base" hangingPunct="0">
        <a:spcBef>
          <a:spcPct val="0"/>
        </a:spcBef>
        <a:spcAft>
          <a:spcPts val="850"/>
        </a:spcAft>
        <a:buClr>
          <a:srgbClr val="000000"/>
        </a:buClr>
        <a:buSzPct val="100000"/>
        <a:buFont typeface="Times New Roman" panose="02020603050405020304" pitchFamily="18" charset="0"/>
        <a:defRPr sz="2399">
          <a:solidFill>
            <a:srgbClr val="000000"/>
          </a:solidFill>
          <a:latin typeface="+mn-lt"/>
          <a:cs typeface="+mn-cs"/>
        </a:defRPr>
      </a:lvl3pPr>
      <a:lvl4pPr marL="1599720" indent="-228531" algn="l" defTabSz="457063" rtl="0" eaLnBrk="0" fontAlgn="base" hangingPunct="0">
        <a:spcBef>
          <a:spcPct val="0"/>
        </a:spcBef>
        <a:spcAft>
          <a:spcPts val="575"/>
        </a:spcAft>
        <a:buClr>
          <a:srgbClr val="000000"/>
        </a:buClr>
        <a:buSzPct val="100000"/>
        <a:buFont typeface="Times New Roman" panose="02020603050405020304" pitchFamily="18" charset="0"/>
        <a:defRPr sz="1999">
          <a:solidFill>
            <a:srgbClr val="000000"/>
          </a:solidFill>
          <a:latin typeface="+mn-lt"/>
          <a:cs typeface="+mn-cs"/>
        </a:defRPr>
      </a:lvl4pPr>
      <a:lvl5pPr marL="2056783" indent="-228531" algn="l" defTabSz="457063" rtl="0" eaLnBrk="0" fontAlgn="base" hangingPunct="0"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anose="02020603050405020304" pitchFamily="18" charset="0"/>
        <a:defRPr sz="1999">
          <a:solidFill>
            <a:srgbClr val="000000"/>
          </a:solidFill>
          <a:latin typeface="+mn-lt"/>
          <a:cs typeface="+mn-cs"/>
        </a:defRPr>
      </a:lvl5pPr>
      <a:lvl6pPr marL="2513846" indent="-228531" algn="l" defTabSz="457063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1999">
          <a:solidFill>
            <a:srgbClr val="000000"/>
          </a:solidFill>
          <a:latin typeface="+mn-lt"/>
          <a:cs typeface="+mn-cs"/>
        </a:defRPr>
      </a:lvl6pPr>
      <a:lvl7pPr marL="2970908" indent="-228531" algn="l" defTabSz="457063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1999">
          <a:solidFill>
            <a:srgbClr val="000000"/>
          </a:solidFill>
          <a:latin typeface="+mn-lt"/>
          <a:cs typeface="+mn-cs"/>
        </a:defRPr>
      </a:lvl7pPr>
      <a:lvl8pPr marL="3427971" indent="-228531" algn="l" defTabSz="457063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1999">
          <a:solidFill>
            <a:srgbClr val="000000"/>
          </a:solidFill>
          <a:latin typeface="+mn-lt"/>
          <a:cs typeface="+mn-cs"/>
        </a:defRPr>
      </a:lvl8pPr>
      <a:lvl9pPr marL="3885034" indent="-228531" algn="l" defTabSz="457063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1999">
          <a:solidFill>
            <a:srgbClr val="000000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26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9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1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7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-137" y="1"/>
            <a:ext cx="10077450" cy="1103990"/>
          </a:xfrm>
          <a:prstGeom prst="rect">
            <a:avLst/>
          </a:prstGeom>
          <a:solidFill>
            <a:srgbClr val="004F9E"/>
          </a:solidFill>
          <a:ln w="19050" cap="flat" cmpd="sng">
            <a:solidFill>
              <a:srgbClr val="002B5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799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03873" y="1417097"/>
            <a:ext cx="9069705" cy="58263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68300">
              <a:spcBef>
                <a:spcPts val="600"/>
              </a:spcBef>
              <a:spcAft>
                <a:spcPts val="0"/>
              </a:spcAft>
              <a:buClr>
                <a:srgbClr val="002B5E"/>
              </a:buClr>
              <a:buSzPts val="2200"/>
              <a:buFont typeface="Droid Sans"/>
              <a:buChar char="●"/>
              <a:defRPr sz="22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2000"/>
              <a:buFont typeface="Droid Sans"/>
              <a:buChar char="○"/>
              <a:defRPr sz="20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2000"/>
              <a:buFont typeface="Droid Sans"/>
              <a:buChar char="■"/>
              <a:defRPr sz="20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1800"/>
              <a:buFont typeface="Droid Sans"/>
              <a:buChar char="●"/>
              <a:defRPr sz="18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1800"/>
              <a:buFont typeface="Droid Sans"/>
              <a:buChar char="○"/>
              <a:defRPr sz="18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1800"/>
              <a:buFont typeface="Droid Sans"/>
              <a:buChar char="■"/>
              <a:defRPr sz="18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1800"/>
              <a:buFont typeface="Droid Sans"/>
              <a:buChar char="●"/>
              <a:defRPr sz="18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1800"/>
              <a:buFont typeface="Droid Sans"/>
              <a:buChar char="○"/>
              <a:defRPr sz="18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1800"/>
              <a:buFont typeface="Droid Sans"/>
              <a:buChar char="■"/>
              <a:defRPr sz="18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title"/>
          </p:nvPr>
        </p:nvSpPr>
        <p:spPr>
          <a:xfrm>
            <a:off x="503873" y="216861"/>
            <a:ext cx="9069705" cy="6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Font typeface="Droid Sans"/>
              <a:buNone/>
              <a:defRPr sz="2800" b="1">
                <a:solidFill>
                  <a:srgbClr val="EFEFEF"/>
                </a:solidFill>
                <a:latin typeface="Droid Sans"/>
                <a:ea typeface="Droid Sans"/>
                <a:cs typeface="Droid Sans"/>
                <a:sym typeface="Droid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sldNum" idx="12"/>
          </p:nvPr>
        </p:nvSpPr>
        <p:spPr>
          <a:xfrm>
            <a:off x="9430289" y="6984041"/>
            <a:ext cx="604713" cy="578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1pPr>
            <a:lvl2pPr lvl="1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2pPr>
            <a:lvl3pPr lvl="2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3pPr>
            <a:lvl4pPr lvl="3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4pPr>
            <a:lvl5pPr lvl="4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5pPr>
            <a:lvl6pPr lvl="5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6pPr>
            <a:lvl7pPr lvl="6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7pPr>
            <a:lvl8pPr lvl="7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8pPr>
            <a:lvl9pPr lvl="8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0955AD5-455A-4047-8B91-3C7FB18633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318958" y="7243403"/>
            <a:ext cx="4834788" cy="4018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CS 1501 – Algorithms &amp; Data Structures 2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8306277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  <p:sldLayoutId id="2147483724" r:id="rId2"/>
    <p:sldLayoutId id="2147483725" r:id="rId3"/>
    <p:sldLayoutId id="2147483726" r:id="rId4"/>
    <p:sldLayoutId id="2147483727" r:id="rId5"/>
    <p:sldLayoutId id="2147483728" r:id="rId6"/>
  </p:sldLayoutIdLs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4399" b="0" i="0" u="none" strike="noStrike" cap="none">
          <a:solidFill>
            <a:srgbClr val="000000"/>
          </a:solidFill>
          <a:latin typeface="+mj-lt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-137" y="1"/>
            <a:ext cx="10077450" cy="1103990"/>
          </a:xfrm>
          <a:prstGeom prst="rect">
            <a:avLst/>
          </a:prstGeom>
          <a:solidFill>
            <a:srgbClr val="01509E"/>
          </a:solidFill>
          <a:ln w="19050" cap="flat" cmpd="sng">
            <a:solidFill>
              <a:srgbClr val="002B5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799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03873" y="1417097"/>
            <a:ext cx="9069705" cy="58263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68300">
              <a:spcBef>
                <a:spcPts val="600"/>
              </a:spcBef>
              <a:spcAft>
                <a:spcPts val="0"/>
              </a:spcAft>
              <a:buClr>
                <a:srgbClr val="002B5E"/>
              </a:buClr>
              <a:buSzPts val="2200"/>
              <a:buFont typeface="Droid Sans"/>
              <a:buChar char="●"/>
              <a:defRPr sz="22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2000"/>
              <a:buFont typeface="Droid Sans"/>
              <a:buChar char="○"/>
              <a:defRPr sz="20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2000"/>
              <a:buFont typeface="Droid Sans"/>
              <a:buChar char="■"/>
              <a:defRPr sz="20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1800"/>
              <a:buFont typeface="Droid Sans"/>
              <a:buChar char="●"/>
              <a:defRPr sz="18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1800"/>
              <a:buFont typeface="Droid Sans"/>
              <a:buChar char="○"/>
              <a:defRPr sz="18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1800"/>
              <a:buFont typeface="Droid Sans"/>
              <a:buChar char="■"/>
              <a:defRPr sz="18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1800"/>
              <a:buFont typeface="Droid Sans"/>
              <a:buChar char="●"/>
              <a:defRPr sz="18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1800"/>
              <a:buFont typeface="Droid Sans"/>
              <a:buChar char="○"/>
              <a:defRPr sz="18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1800"/>
              <a:buFont typeface="Droid Sans"/>
              <a:buChar char="■"/>
              <a:defRPr sz="18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title"/>
          </p:nvPr>
        </p:nvSpPr>
        <p:spPr>
          <a:xfrm>
            <a:off x="503873" y="216861"/>
            <a:ext cx="9069705" cy="6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Font typeface="Droid Sans"/>
              <a:buNone/>
              <a:defRPr sz="2800" b="1">
                <a:solidFill>
                  <a:srgbClr val="EFEFEF"/>
                </a:solidFill>
                <a:latin typeface="Droid Sans"/>
                <a:ea typeface="Droid Sans"/>
                <a:cs typeface="Droid Sans"/>
                <a:sym typeface="Droid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sldNum" idx="12"/>
          </p:nvPr>
        </p:nvSpPr>
        <p:spPr>
          <a:xfrm>
            <a:off x="9430289" y="6984041"/>
            <a:ext cx="604713" cy="578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1pPr>
            <a:lvl2pPr lvl="1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2pPr>
            <a:lvl3pPr lvl="2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3pPr>
            <a:lvl4pPr lvl="3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4pPr>
            <a:lvl5pPr lvl="4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5pPr>
            <a:lvl6pPr lvl="5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6pPr>
            <a:lvl7pPr lvl="6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7pPr>
            <a:lvl8pPr lvl="7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8pPr>
            <a:lvl9pPr lvl="8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656180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732" r:id="rId3"/>
    <p:sldLayoutId id="2147483733" r:id="rId4"/>
    <p:sldLayoutId id="2147483734" r:id="rId5"/>
    <p:sldLayoutId id="2147483735" r:id="rId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10077450" cy="686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title text format</a:t>
            </a: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0" y="724205"/>
            <a:ext cx="10077450" cy="65607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outline text format</a:t>
            </a:r>
          </a:p>
          <a:p>
            <a:pPr lvl="1"/>
            <a:r>
              <a:rPr lang="en-GB" altLang="en-US"/>
              <a:t>Second Outline Level</a:t>
            </a:r>
          </a:p>
          <a:p>
            <a:pPr lvl="2"/>
            <a:r>
              <a:rPr lang="en-GB" altLang="en-US"/>
              <a:t>Third Outline Level</a:t>
            </a:r>
          </a:p>
          <a:p>
            <a:pPr lvl="3"/>
            <a:r>
              <a:rPr lang="en-GB" altLang="en-US"/>
              <a:t>Fourth Outline Level</a:t>
            </a:r>
          </a:p>
          <a:p>
            <a:pPr lvl="4"/>
            <a:r>
              <a:rPr lang="en-GB" altLang="en-US"/>
              <a:t>Fifth Outline Level</a:t>
            </a:r>
          </a:p>
          <a:p>
            <a:pPr lvl="4"/>
            <a:r>
              <a:rPr lang="en-GB" altLang="en-US"/>
              <a:t>Sixth Outline Level</a:t>
            </a:r>
          </a:p>
          <a:p>
            <a:pPr lvl="4"/>
            <a:r>
              <a:rPr lang="en-GB" altLang="en-US"/>
              <a:t>Seventh Outline Level</a:t>
            </a:r>
          </a:p>
          <a:p>
            <a:pPr lvl="4"/>
            <a:r>
              <a:rPr lang="en-GB" altLang="en-US"/>
              <a:t>Eighth Outline Level</a:t>
            </a:r>
          </a:p>
          <a:p>
            <a:pPr lvl="4"/>
            <a:r>
              <a:rPr lang="en-GB" altLang="en-US"/>
              <a:t>Ninth Outline Level</a:t>
            </a:r>
          </a:p>
        </p:txBody>
      </p:sp>
      <p:sp>
        <p:nvSpPr>
          <p:cNvPr id="2" name="Rectangle 3"/>
          <p:cNvSpPr>
            <a:spLocks noGrp="1" noChangeArrowheads="1"/>
          </p:cNvSpPr>
          <p:nvPr>
            <p:ph type="ftr"/>
          </p:nvPr>
        </p:nvSpPr>
        <p:spPr bwMode="auto">
          <a:xfrm>
            <a:off x="2585157" y="7329391"/>
            <a:ext cx="4921954" cy="498684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ctr">
              <a:lnSpc>
                <a:spcPct val="96000"/>
              </a:lnSpc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 sz="1400" smtClean="0">
                <a:solidFill>
                  <a:srgbClr val="000000"/>
                </a:solidFill>
                <a:latin typeface="Times New Roman" pitchFamily="16" charset="0"/>
                <a:cs typeface="Arial" charset="0"/>
              </a:defRPr>
            </a:lvl1pPr>
          </a:lstStyle>
          <a:p>
            <a:pPr>
              <a:defRPr/>
            </a:pPr>
            <a:r>
              <a:rPr lang="en-US">
                <a:latin typeface="+mn-lt"/>
              </a:rPr>
              <a:t>CS 1501 - Algorithms and Data Structures 2</a:t>
            </a:r>
            <a:endParaRPr lang="en-GB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sldNum"/>
          </p:nvPr>
        </p:nvSpPr>
        <p:spPr bwMode="auto">
          <a:xfrm>
            <a:off x="7714407" y="7323037"/>
            <a:ext cx="2315433" cy="501861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6000"/>
              </a:lnSpc>
              <a:defRPr sz="14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</a:lstStyle>
          <a:p>
            <a:fld id="{65E435D9-63B0-4660-8D04-E83F5E2CA2AE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1032" name="Rectangle 8"/>
          <p:cNvSpPr>
            <a:spLocks noGrp="1" noChangeArrowheads="1"/>
          </p:cNvSpPr>
          <p:nvPr>
            <p:ph type="dt"/>
          </p:nvPr>
        </p:nvSpPr>
        <p:spPr bwMode="auto">
          <a:xfrm>
            <a:off x="19044" y="7361153"/>
            <a:ext cx="2315433" cy="501861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84000"/>
              </a:lnSpc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 sz="1400" smtClean="0">
                <a:solidFill>
                  <a:srgbClr val="000000"/>
                </a:solidFill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28527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  <p:sldLayoutId id="2147483738" r:id="rId2"/>
    <p:sldLayoutId id="2147483739" r:id="rId3"/>
    <p:sldLayoutId id="2147483740" r:id="rId4"/>
    <p:sldLayoutId id="2147483741" r:id="rId5"/>
    <p:sldLayoutId id="2147483742" r:id="rId6"/>
    <p:sldLayoutId id="2147483743" r:id="rId7"/>
    <p:sldLayoutId id="2147483744" r:id="rId8"/>
    <p:sldLayoutId id="2147483745" r:id="rId9"/>
    <p:sldLayoutId id="2147483746" r:id="rId10"/>
    <p:sldLayoutId id="2147483747" r:id="rId11"/>
    <p:sldLayoutId id="2147483748" r:id="rId12"/>
    <p:sldLayoutId id="2147483749" r:id="rId13"/>
    <p:sldLayoutId id="2147483750" r:id="rId14"/>
    <p:sldLayoutId id="2147483751" r:id="rId15"/>
    <p:sldLayoutId id="2147483752" r:id="rId16"/>
    <p:sldLayoutId id="2147483753" r:id="rId17"/>
    <p:sldLayoutId id="2147483754" r:id="rId18"/>
    <p:sldLayoutId id="2147483755" r:id="rId19"/>
  </p:sldLayoutIdLst>
  <p:hf hdr="0" dt="0"/>
  <p:txStyles>
    <p:titleStyle>
      <a:lvl1pPr algn="ctr" defTabSz="457063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399">
          <a:solidFill>
            <a:srgbClr val="000000"/>
          </a:solidFill>
          <a:latin typeface="+mj-lt"/>
          <a:ea typeface="+mj-ea"/>
          <a:cs typeface="+mj-cs"/>
        </a:defRPr>
      </a:lvl1pPr>
      <a:lvl2pPr algn="l" defTabSz="457063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399">
          <a:solidFill>
            <a:srgbClr val="000000"/>
          </a:solidFill>
          <a:latin typeface="Arial" charset="0"/>
          <a:cs typeface="Arial" charset="0"/>
        </a:defRPr>
      </a:lvl2pPr>
      <a:lvl3pPr algn="l" defTabSz="457063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399">
          <a:solidFill>
            <a:srgbClr val="000000"/>
          </a:solidFill>
          <a:latin typeface="Arial" charset="0"/>
          <a:cs typeface="Arial" charset="0"/>
        </a:defRPr>
      </a:lvl3pPr>
      <a:lvl4pPr algn="l" defTabSz="457063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399">
          <a:solidFill>
            <a:srgbClr val="000000"/>
          </a:solidFill>
          <a:latin typeface="Arial" charset="0"/>
          <a:cs typeface="Arial" charset="0"/>
        </a:defRPr>
      </a:lvl4pPr>
      <a:lvl5pPr algn="l" defTabSz="457063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399">
          <a:solidFill>
            <a:srgbClr val="000000"/>
          </a:solidFill>
          <a:latin typeface="Arial" charset="0"/>
          <a:cs typeface="Arial" charset="0"/>
        </a:defRPr>
      </a:lvl5pPr>
      <a:lvl6pPr marL="2513846" indent="-228531" algn="l" defTabSz="457063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399">
          <a:solidFill>
            <a:srgbClr val="000000"/>
          </a:solidFill>
          <a:latin typeface="Arial" charset="0"/>
          <a:cs typeface="Arial" charset="0"/>
        </a:defRPr>
      </a:lvl6pPr>
      <a:lvl7pPr marL="2970908" indent="-228531" algn="l" defTabSz="457063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399">
          <a:solidFill>
            <a:srgbClr val="000000"/>
          </a:solidFill>
          <a:latin typeface="Arial" charset="0"/>
          <a:cs typeface="Arial" charset="0"/>
        </a:defRPr>
      </a:lvl7pPr>
      <a:lvl8pPr marL="3427971" indent="-228531" algn="l" defTabSz="457063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399">
          <a:solidFill>
            <a:srgbClr val="000000"/>
          </a:solidFill>
          <a:latin typeface="Arial" charset="0"/>
          <a:cs typeface="Arial" charset="0"/>
        </a:defRPr>
      </a:lvl8pPr>
      <a:lvl9pPr marL="3885034" indent="-228531" algn="l" defTabSz="457063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399">
          <a:solidFill>
            <a:srgbClr val="000000"/>
          </a:solidFill>
          <a:latin typeface="Arial" charset="0"/>
          <a:cs typeface="Arial" charset="0"/>
        </a:defRPr>
      </a:lvl9pPr>
    </p:titleStyle>
    <p:bodyStyle>
      <a:lvl1pPr marL="342797" indent="-342797" algn="l" defTabSz="457063" rtl="0" eaLnBrk="0" fontAlgn="base" hangingPunct="0">
        <a:spcBef>
          <a:spcPct val="0"/>
        </a:spcBef>
        <a:spcAft>
          <a:spcPts val="1425"/>
        </a:spcAft>
        <a:buClr>
          <a:srgbClr val="000000"/>
        </a:buClr>
        <a:buSzPct val="100000"/>
        <a:buFont typeface="Times New Roman" panose="02020603050405020304" pitchFamily="18" charset="0"/>
        <a:defRPr sz="3199">
          <a:solidFill>
            <a:srgbClr val="000000"/>
          </a:solidFill>
          <a:latin typeface="+mn-lt"/>
          <a:ea typeface="+mn-ea"/>
          <a:cs typeface="+mn-cs"/>
        </a:defRPr>
      </a:lvl1pPr>
      <a:lvl2pPr marL="742727" indent="-285664" algn="l" defTabSz="457063" rtl="0" eaLnBrk="0" fontAlgn="base" hangingPunct="0">
        <a:spcBef>
          <a:spcPct val="0"/>
        </a:spcBef>
        <a:spcAft>
          <a:spcPts val="1138"/>
        </a:spcAft>
        <a:buClr>
          <a:srgbClr val="000000"/>
        </a:buClr>
        <a:buSzPct val="100000"/>
        <a:buFont typeface="Times New Roman" panose="02020603050405020304" pitchFamily="18" charset="0"/>
        <a:defRPr sz="2799">
          <a:solidFill>
            <a:srgbClr val="000000"/>
          </a:solidFill>
          <a:latin typeface="+mn-lt"/>
          <a:cs typeface="+mn-cs"/>
        </a:defRPr>
      </a:lvl2pPr>
      <a:lvl3pPr marL="1142657" indent="-228531" algn="l" defTabSz="457063" rtl="0" eaLnBrk="0" fontAlgn="base" hangingPunct="0">
        <a:spcBef>
          <a:spcPct val="0"/>
        </a:spcBef>
        <a:spcAft>
          <a:spcPts val="850"/>
        </a:spcAft>
        <a:buClr>
          <a:srgbClr val="000000"/>
        </a:buClr>
        <a:buSzPct val="100000"/>
        <a:buFont typeface="Times New Roman" panose="02020603050405020304" pitchFamily="18" charset="0"/>
        <a:defRPr sz="2399">
          <a:solidFill>
            <a:srgbClr val="000000"/>
          </a:solidFill>
          <a:latin typeface="+mn-lt"/>
          <a:cs typeface="+mn-cs"/>
        </a:defRPr>
      </a:lvl3pPr>
      <a:lvl4pPr marL="1599720" indent="-228531" algn="l" defTabSz="457063" rtl="0" eaLnBrk="0" fontAlgn="base" hangingPunct="0">
        <a:spcBef>
          <a:spcPct val="0"/>
        </a:spcBef>
        <a:spcAft>
          <a:spcPts val="575"/>
        </a:spcAft>
        <a:buClr>
          <a:srgbClr val="000000"/>
        </a:buClr>
        <a:buSzPct val="100000"/>
        <a:buFont typeface="Times New Roman" panose="02020603050405020304" pitchFamily="18" charset="0"/>
        <a:defRPr sz="1999">
          <a:solidFill>
            <a:srgbClr val="000000"/>
          </a:solidFill>
          <a:latin typeface="+mn-lt"/>
          <a:cs typeface="+mn-cs"/>
        </a:defRPr>
      </a:lvl4pPr>
      <a:lvl5pPr marL="2056783" indent="-228531" algn="l" defTabSz="457063" rtl="0" eaLnBrk="0" fontAlgn="base" hangingPunct="0"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anose="02020603050405020304" pitchFamily="18" charset="0"/>
        <a:defRPr sz="1999">
          <a:solidFill>
            <a:srgbClr val="000000"/>
          </a:solidFill>
          <a:latin typeface="+mn-lt"/>
          <a:cs typeface="+mn-cs"/>
        </a:defRPr>
      </a:lvl5pPr>
      <a:lvl6pPr marL="2513846" indent="-228531" algn="l" defTabSz="457063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1999">
          <a:solidFill>
            <a:srgbClr val="000000"/>
          </a:solidFill>
          <a:latin typeface="+mn-lt"/>
          <a:cs typeface="+mn-cs"/>
        </a:defRPr>
      </a:lvl6pPr>
      <a:lvl7pPr marL="2970908" indent="-228531" algn="l" defTabSz="457063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1999">
          <a:solidFill>
            <a:srgbClr val="000000"/>
          </a:solidFill>
          <a:latin typeface="+mn-lt"/>
          <a:cs typeface="+mn-cs"/>
        </a:defRPr>
      </a:lvl7pPr>
      <a:lvl8pPr marL="3427971" indent="-228531" algn="l" defTabSz="457063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1999">
          <a:solidFill>
            <a:srgbClr val="000000"/>
          </a:solidFill>
          <a:latin typeface="+mn-lt"/>
          <a:cs typeface="+mn-cs"/>
        </a:defRPr>
      </a:lvl8pPr>
      <a:lvl9pPr marL="3885034" indent="-228531" algn="l" defTabSz="457063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1999">
          <a:solidFill>
            <a:srgbClr val="000000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26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9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1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7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-137" y="1"/>
            <a:ext cx="10077450" cy="1103990"/>
          </a:xfrm>
          <a:prstGeom prst="rect">
            <a:avLst/>
          </a:prstGeom>
          <a:solidFill>
            <a:srgbClr val="01509E"/>
          </a:solidFill>
          <a:ln w="19050" cap="flat" cmpd="sng">
            <a:solidFill>
              <a:srgbClr val="002B5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799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03873" y="1417097"/>
            <a:ext cx="9069705" cy="58263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68300">
              <a:spcBef>
                <a:spcPts val="600"/>
              </a:spcBef>
              <a:spcAft>
                <a:spcPts val="0"/>
              </a:spcAft>
              <a:buClr>
                <a:srgbClr val="002B5E"/>
              </a:buClr>
              <a:buSzPts val="2200"/>
              <a:buFont typeface="Droid Sans"/>
              <a:buChar char="●"/>
              <a:defRPr sz="22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2000"/>
              <a:buFont typeface="Droid Sans"/>
              <a:buChar char="○"/>
              <a:defRPr sz="20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2000"/>
              <a:buFont typeface="Droid Sans"/>
              <a:buChar char="■"/>
              <a:defRPr sz="20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1800"/>
              <a:buFont typeface="Droid Sans"/>
              <a:buChar char="●"/>
              <a:defRPr sz="18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1800"/>
              <a:buFont typeface="Droid Sans"/>
              <a:buChar char="○"/>
              <a:defRPr sz="18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1800"/>
              <a:buFont typeface="Droid Sans"/>
              <a:buChar char="■"/>
              <a:defRPr sz="18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1800"/>
              <a:buFont typeface="Droid Sans"/>
              <a:buChar char="●"/>
              <a:defRPr sz="18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1800"/>
              <a:buFont typeface="Droid Sans"/>
              <a:buChar char="○"/>
              <a:defRPr sz="18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1800"/>
              <a:buFont typeface="Droid Sans"/>
              <a:buChar char="■"/>
              <a:defRPr sz="18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title"/>
          </p:nvPr>
        </p:nvSpPr>
        <p:spPr>
          <a:xfrm>
            <a:off x="503873" y="216861"/>
            <a:ext cx="9069705" cy="6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Font typeface="Droid Sans"/>
              <a:buNone/>
              <a:defRPr sz="2800" b="1">
                <a:solidFill>
                  <a:srgbClr val="EFEFEF"/>
                </a:solidFill>
                <a:latin typeface="Droid Sans"/>
                <a:ea typeface="Droid Sans"/>
                <a:cs typeface="Droid Sans"/>
                <a:sym typeface="Droid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sldNum" idx="12"/>
          </p:nvPr>
        </p:nvSpPr>
        <p:spPr>
          <a:xfrm>
            <a:off x="9430289" y="6984041"/>
            <a:ext cx="604713" cy="578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1pPr>
            <a:lvl2pPr lvl="1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2pPr>
            <a:lvl3pPr lvl="2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3pPr>
            <a:lvl4pPr lvl="3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4pPr>
            <a:lvl5pPr lvl="4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5pPr>
            <a:lvl6pPr lvl="5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6pPr>
            <a:lvl7pPr lvl="6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7pPr>
            <a:lvl8pPr lvl="7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8pPr>
            <a:lvl9pPr lvl="8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50B10085-7FF7-6441-A59F-E8C0BFBD1EC7}"/>
              </a:ext>
            </a:extLst>
          </p:cNvPr>
          <p:cNvSpPr>
            <a:spLocks noGrp="1" noChangeArrowheads="1"/>
          </p:cNvSpPr>
          <p:nvPr>
            <p:ph type="ftr" idx="3"/>
          </p:nvPr>
        </p:nvSpPr>
        <p:spPr bwMode="auto">
          <a:xfrm>
            <a:off x="2585157" y="7329391"/>
            <a:ext cx="4921954" cy="498684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ctr">
              <a:lnSpc>
                <a:spcPct val="96000"/>
              </a:lnSpc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 sz="1400" smtClean="0">
                <a:solidFill>
                  <a:srgbClr val="000000"/>
                </a:solidFill>
                <a:latin typeface="Times New Roman" pitchFamily="16" charset="0"/>
                <a:cs typeface="Arial" charset="0"/>
              </a:defRPr>
            </a:lvl1pPr>
          </a:lstStyle>
          <a:p>
            <a:pPr>
              <a:defRPr/>
            </a:pPr>
            <a:r>
              <a:rPr lang="en-US">
                <a:latin typeface="+mn-lt"/>
              </a:rPr>
              <a:t>CS 1501 - Algorithms and Data Structures 2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77566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  <p:sldLayoutId id="2147483790" r:id="rId7"/>
  </p:sldLayoutIdLs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-137" y="1"/>
            <a:ext cx="10077450" cy="1103990"/>
          </a:xfrm>
          <a:prstGeom prst="rect">
            <a:avLst/>
          </a:prstGeom>
          <a:solidFill>
            <a:srgbClr val="01509E"/>
          </a:solidFill>
          <a:ln w="19050" cap="flat" cmpd="sng">
            <a:solidFill>
              <a:srgbClr val="002B5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799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03873" y="1417097"/>
            <a:ext cx="9069705" cy="58263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68300">
              <a:spcBef>
                <a:spcPts val="600"/>
              </a:spcBef>
              <a:spcAft>
                <a:spcPts val="0"/>
              </a:spcAft>
              <a:buClr>
                <a:srgbClr val="002B5E"/>
              </a:buClr>
              <a:buSzPts val="2200"/>
              <a:buFont typeface="Droid Sans"/>
              <a:buChar char="●"/>
              <a:defRPr sz="22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2000"/>
              <a:buFont typeface="Droid Sans"/>
              <a:buChar char="○"/>
              <a:defRPr sz="20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2000"/>
              <a:buFont typeface="Droid Sans"/>
              <a:buChar char="■"/>
              <a:defRPr sz="20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1800"/>
              <a:buFont typeface="Droid Sans"/>
              <a:buChar char="●"/>
              <a:defRPr sz="18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1800"/>
              <a:buFont typeface="Droid Sans"/>
              <a:buChar char="○"/>
              <a:defRPr sz="18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1800"/>
              <a:buFont typeface="Droid Sans"/>
              <a:buChar char="■"/>
              <a:defRPr sz="18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1800"/>
              <a:buFont typeface="Droid Sans"/>
              <a:buChar char="●"/>
              <a:defRPr sz="18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1800"/>
              <a:buFont typeface="Droid Sans"/>
              <a:buChar char="○"/>
              <a:defRPr sz="18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1800"/>
              <a:buFont typeface="Droid Sans"/>
              <a:buChar char="■"/>
              <a:defRPr sz="18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title"/>
          </p:nvPr>
        </p:nvSpPr>
        <p:spPr>
          <a:xfrm>
            <a:off x="503873" y="216861"/>
            <a:ext cx="9069705" cy="6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Font typeface="Droid Sans"/>
              <a:buNone/>
              <a:defRPr sz="2800" b="1">
                <a:solidFill>
                  <a:srgbClr val="EFEFEF"/>
                </a:solidFill>
                <a:latin typeface="Droid Sans"/>
                <a:ea typeface="Droid Sans"/>
                <a:cs typeface="Droid Sans"/>
                <a:sym typeface="Droid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sldNum" idx="12"/>
          </p:nvPr>
        </p:nvSpPr>
        <p:spPr>
          <a:xfrm>
            <a:off x="9430289" y="6984041"/>
            <a:ext cx="604713" cy="578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1pPr>
            <a:lvl2pPr lvl="1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2pPr>
            <a:lvl3pPr lvl="2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3pPr>
            <a:lvl4pPr lvl="3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4pPr>
            <a:lvl5pPr lvl="4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5pPr>
            <a:lvl6pPr lvl="5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6pPr>
            <a:lvl7pPr lvl="6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7pPr>
            <a:lvl8pPr lvl="7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8pPr>
            <a:lvl9pPr lvl="8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60152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2" r:id="rId1"/>
    <p:sldLayoutId id="2147483793" r:id="rId2"/>
    <p:sldLayoutId id="2147483794" r:id="rId3"/>
    <p:sldLayoutId id="2147483795" r:id="rId4"/>
    <p:sldLayoutId id="2147483796" r:id="rId5"/>
    <p:sldLayoutId id="2147483797" r:id="rId6"/>
  </p:sldLayoutIdLs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8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8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mailto:coursemirror.development@gmail.com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6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 Box 4"/>
          <p:cNvSpPr txBox="1">
            <a:spLocks noChangeArrowheads="1"/>
          </p:cNvSpPr>
          <p:nvPr/>
        </p:nvSpPr>
        <p:spPr bwMode="auto">
          <a:xfrm>
            <a:off x="6381273" y="2031266"/>
            <a:ext cx="10084859" cy="22567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37" tIns="45019" rIns="90037" bIns="45019" anchor="t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>
              <a:lnSpc>
                <a:spcPct val="92000"/>
              </a:lnSpc>
            </a:pPr>
            <a:endParaRPr lang="en-GB" altLang="en-US" sz="1801">
              <a:solidFill>
                <a:srgbClr val="0000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3703" y="2237452"/>
            <a:ext cx="10084859" cy="1520815"/>
          </a:xfrm>
          <a:solidFill>
            <a:srgbClr val="024E9D"/>
          </a:solidFill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602">
                <a:solidFill>
                  <a:srgbClr val="FCB818"/>
                </a:solidFill>
                <a:latin typeface="Helvetica" pitchFamily="2" charset="0"/>
              </a:rPr>
              <a:t>Algorithms and Data Structures 2</a:t>
            </a:r>
            <a:br>
              <a:rPr lang="en-US" sz="3602">
                <a:solidFill>
                  <a:srgbClr val="FCB818"/>
                </a:solidFill>
                <a:latin typeface="Helvetica" pitchFamily="2" charset="0"/>
              </a:rPr>
            </a:br>
            <a:r>
              <a:rPr lang="en-US" sz="3602">
                <a:solidFill>
                  <a:srgbClr val="FCB818"/>
                </a:solidFill>
                <a:latin typeface="Helvetica" pitchFamily="2" charset="0"/>
              </a:rPr>
              <a:t>CS 1501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704" y="4284874"/>
            <a:ext cx="9795813" cy="2690354"/>
          </a:xfrm>
        </p:spPr>
        <p:txBody>
          <a:bodyPr>
            <a:normAutofit/>
          </a:bodyPr>
          <a:lstStyle/>
          <a:p>
            <a:r>
              <a:rPr lang="en-US" dirty="0"/>
              <a:t>Spring 2022</a:t>
            </a:r>
          </a:p>
          <a:p>
            <a:pPr eaLnBrk="1">
              <a:lnSpc>
                <a:spcPct val="92000"/>
              </a:lnSpc>
            </a:pPr>
            <a:r>
              <a:rPr lang="en-GB" altLang="en-US" sz="4002" dirty="0"/>
              <a:t>Sherif Khattab</a:t>
            </a:r>
          </a:p>
          <a:p>
            <a:pPr eaLnBrk="1">
              <a:lnSpc>
                <a:spcPct val="92000"/>
              </a:lnSpc>
            </a:pPr>
            <a:r>
              <a:rPr lang="en-GB" altLang="en-US" dirty="0"/>
              <a:t>ksm73@pitt.edu</a:t>
            </a:r>
          </a:p>
        </p:txBody>
      </p:sp>
      <p:sp>
        <p:nvSpPr>
          <p:cNvPr id="4" name="Rectangle 3"/>
          <p:cNvSpPr/>
          <p:nvPr/>
        </p:nvSpPr>
        <p:spPr>
          <a:xfrm>
            <a:off x="-2113" y="7014001"/>
            <a:ext cx="10083270" cy="6226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2000"/>
              </a:lnSpc>
            </a:pPr>
            <a:r>
              <a:rPr lang="en-GB" altLang="en-US" sz="1801"/>
              <a:t>(Slides are adapted from </a:t>
            </a:r>
            <a:r>
              <a:rPr lang="en-US" altLang="en-US" sz="1801"/>
              <a:t>Dr. Ramirez’s and Dr. </a:t>
            </a:r>
            <a:r>
              <a:rPr lang="en-US" altLang="en-US" sz="1801" err="1"/>
              <a:t>Farnan’s</a:t>
            </a:r>
            <a:r>
              <a:rPr lang="en-US" altLang="en-US" sz="1801"/>
              <a:t> CS1501 slides.</a:t>
            </a:r>
            <a:r>
              <a:rPr lang="en-US" sz="1801">
                <a:latin typeface="Helvetica" pitchFamily="-84" charset="0"/>
              </a:rPr>
              <a:t>)</a:t>
            </a:r>
          </a:p>
          <a:p>
            <a:pPr algn="ctr">
              <a:lnSpc>
                <a:spcPct val="92000"/>
              </a:lnSpc>
            </a:pPr>
            <a:endParaRPr lang="en-US" sz="1801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65337C4B-56D9-CA45-A58A-0DDC8D509B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11195" y="-146242"/>
            <a:ext cx="184811" cy="3788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79" tIns="45739" rIns="91479" bIns="45739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1801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6FAAAA35-D64E-4297-834F-9F41371129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6555" y="239870"/>
            <a:ext cx="5622110" cy="1734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6895DD-8016-894E-AE7E-A20220117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18D04-D3A8-6849-A0D9-BFE71921706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77545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>
            <a:spLocks noGrp="1"/>
          </p:cNvSpPr>
          <p:nvPr>
            <p:ph type="body" idx="1"/>
          </p:nvPr>
        </p:nvSpPr>
        <p:spPr>
          <a:xfrm>
            <a:off x="504349" y="1418834"/>
            <a:ext cx="9068753" cy="5822026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"/>
              <a:t>A graph G = (V, E)</a:t>
            </a:r>
            <a:endParaRPr/>
          </a:p>
          <a:p>
            <a:pPr lvl="1">
              <a:lnSpc>
                <a:spcPct val="150000"/>
              </a:lnSpc>
            </a:pPr>
            <a:r>
              <a:rPr lang="en"/>
              <a:t>Where V is a set of vertices</a:t>
            </a:r>
            <a:endParaRPr/>
          </a:p>
          <a:p>
            <a:pPr lvl="1">
              <a:lnSpc>
                <a:spcPct val="150000"/>
              </a:lnSpc>
            </a:pPr>
            <a:r>
              <a:rPr lang="en"/>
              <a:t>E is a set of edges connecting vertex pairs</a:t>
            </a:r>
            <a:endParaRPr/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"/>
              <a:t>Example:</a:t>
            </a:r>
            <a:endParaRPr/>
          </a:p>
          <a:p>
            <a:pPr lvl="1">
              <a:lnSpc>
                <a:spcPct val="150000"/>
              </a:lnSpc>
            </a:pPr>
            <a:r>
              <a:rPr lang="en"/>
              <a:t>V = {0, 1, 2, 3, 4, 5}</a:t>
            </a:r>
            <a:endParaRPr/>
          </a:p>
          <a:p>
            <a:pPr lvl="1">
              <a:lnSpc>
                <a:spcPct val="150000"/>
              </a:lnSpc>
            </a:pPr>
            <a:r>
              <a:rPr lang="en"/>
              <a:t>E = {(0, 1), (0, 4), (1, 2), (1, 4), (2, 3), (3, 4), (3, 5)}</a:t>
            </a:r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Graphs</a:t>
            </a:r>
            <a:endParaRPr/>
          </a:p>
        </p:txBody>
      </p:sp>
      <p:grpSp>
        <p:nvGrpSpPr>
          <p:cNvPr id="69" name="Google Shape;69;p10"/>
          <p:cNvGrpSpPr/>
          <p:nvPr/>
        </p:nvGrpSpPr>
        <p:grpSpPr>
          <a:xfrm>
            <a:off x="5844347" y="4790331"/>
            <a:ext cx="3960003" cy="2497389"/>
            <a:chOff x="2839475" y="4019550"/>
            <a:chExt cx="3593575" cy="2266300"/>
          </a:xfrm>
        </p:grpSpPr>
        <p:sp>
          <p:nvSpPr>
            <p:cNvPr id="70" name="Google Shape;70;p10"/>
            <p:cNvSpPr/>
            <p:nvPr/>
          </p:nvSpPr>
          <p:spPr>
            <a:xfrm>
              <a:off x="5815350" y="5128050"/>
              <a:ext cx="617700" cy="6177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424" b="1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0</a:t>
              </a:r>
              <a:endParaRPr kumimoji="0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71" name="Google Shape;71;p10"/>
            <p:cNvSpPr/>
            <p:nvPr/>
          </p:nvSpPr>
          <p:spPr>
            <a:xfrm>
              <a:off x="4864725" y="5668150"/>
              <a:ext cx="617700" cy="6177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424" b="1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1</a:t>
              </a:r>
              <a:endParaRPr kumimoji="0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72" name="Google Shape;72;p10"/>
            <p:cNvSpPr/>
            <p:nvPr/>
          </p:nvSpPr>
          <p:spPr>
            <a:xfrm>
              <a:off x="4864725" y="4652825"/>
              <a:ext cx="617700" cy="6177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424" b="1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4</a:t>
              </a:r>
              <a:endParaRPr kumimoji="0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73" name="Google Shape;73;p10"/>
            <p:cNvSpPr/>
            <p:nvPr/>
          </p:nvSpPr>
          <p:spPr>
            <a:xfrm>
              <a:off x="3631325" y="4652825"/>
              <a:ext cx="617700" cy="6177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424" b="1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3</a:t>
              </a:r>
              <a:endParaRPr kumimoji="0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74" name="Google Shape;74;p10"/>
            <p:cNvSpPr/>
            <p:nvPr/>
          </p:nvSpPr>
          <p:spPr>
            <a:xfrm>
              <a:off x="3631325" y="5668150"/>
              <a:ext cx="617700" cy="6177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424" b="1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2</a:t>
              </a:r>
              <a:endParaRPr kumimoji="0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75" name="Google Shape;75;p10"/>
            <p:cNvSpPr/>
            <p:nvPr/>
          </p:nvSpPr>
          <p:spPr>
            <a:xfrm>
              <a:off x="2839475" y="4019550"/>
              <a:ext cx="617700" cy="6177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424" b="1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5</a:t>
              </a:r>
              <a:endParaRPr kumimoji="0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cxnSp>
          <p:nvCxnSpPr>
            <p:cNvPr id="76" name="Google Shape;76;p10"/>
            <p:cNvCxnSpPr>
              <a:stCxn id="70" idx="1"/>
              <a:endCxn id="72" idx="6"/>
            </p:cNvCxnSpPr>
            <p:nvPr/>
          </p:nvCxnSpPr>
          <p:spPr>
            <a:xfrm rot="10800000">
              <a:off x="5482510" y="4961710"/>
              <a:ext cx="423300" cy="2568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7" name="Google Shape;77;p10"/>
            <p:cNvCxnSpPr>
              <a:stCxn id="70" idx="3"/>
              <a:endCxn id="71" idx="6"/>
            </p:cNvCxnSpPr>
            <p:nvPr/>
          </p:nvCxnSpPr>
          <p:spPr>
            <a:xfrm flipH="1">
              <a:off x="5482510" y="5655290"/>
              <a:ext cx="423300" cy="3216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8" name="Google Shape;78;p10"/>
            <p:cNvCxnSpPr>
              <a:stCxn id="72" idx="2"/>
              <a:endCxn id="73" idx="6"/>
            </p:cNvCxnSpPr>
            <p:nvPr/>
          </p:nvCxnSpPr>
          <p:spPr>
            <a:xfrm rot="10800000">
              <a:off x="4249125" y="4961675"/>
              <a:ext cx="615600" cy="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79;p10"/>
            <p:cNvCxnSpPr>
              <a:stCxn id="71" idx="2"/>
              <a:endCxn id="74" idx="6"/>
            </p:cNvCxnSpPr>
            <p:nvPr/>
          </p:nvCxnSpPr>
          <p:spPr>
            <a:xfrm rot="10800000">
              <a:off x="4249125" y="5977000"/>
              <a:ext cx="615600" cy="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80;p10"/>
            <p:cNvCxnSpPr>
              <a:stCxn id="72" idx="4"/>
              <a:endCxn id="71" idx="0"/>
            </p:cNvCxnSpPr>
            <p:nvPr/>
          </p:nvCxnSpPr>
          <p:spPr>
            <a:xfrm>
              <a:off x="5173575" y="5270525"/>
              <a:ext cx="0" cy="3975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1" name="Google Shape;81;p10"/>
            <p:cNvCxnSpPr>
              <a:stCxn id="73" idx="4"/>
              <a:endCxn id="74" idx="0"/>
            </p:cNvCxnSpPr>
            <p:nvPr/>
          </p:nvCxnSpPr>
          <p:spPr>
            <a:xfrm>
              <a:off x="3940175" y="5270525"/>
              <a:ext cx="0" cy="3975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2" name="Google Shape;82;p10"/>
            <p:cNvCxnSpPr>
              <a:stCxn id="75" idx="5"/>
              <a:endCxn id="73" idx="1"/>
            </p:cNvCxnSpPr>
            <p:nvPr/>
          </p:nvCxnSpPr>
          <p:spPr>
            <a:xfrm>
              <a:off x="3366715" y="4546790"/>
              <a:ext cx="355200" cy="1965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83" name="Google Shape;83;p10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10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</p:spTree>
    <p:extLst>
      <p:ext uri="{BB962C8B-B14F-4D97-AF65-F5344CB8AC3E}">
        <p14:creationId xmlns:p14="http://schemas.microsoft.com/office/powerpoint/2010/main" val="749778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1"/>
          <p:cNvSpPr txBox="1">
            <a:spLocks noGrp="1"/>
          </p:cNvSpPr>
          <p:nvPr>
            <p:ph type="body" idx="1"/>
          </p:nvPr>
        </p:nvSpPr>
        <p:spPr>
          <a:xfrm>
            <a:off x="504349" y="1418835"/>
            <a:ext cx="9068753" cy="878047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r>
              <a:rPr lang="en"/>
              <a:t>Can be used to model many different scenarios</a:t>
            </a:r>
            <a:endParaRPr/>
          </a:p>
        </p:txBody>
      </p:sp>
      <p:sp>
        <p:nvSpPr>
          <p:cNvPr id="89" name="Google Shape;89;p11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Why?</a:t>
            </a:r>
            <a:endParaRPr/>
          </a:p>
        </p:txBody>
      </p:sp>
      <p:grpSp>
        <p:nvGrpSpPr>
          <p:cNvPr id="90" name="Google Shape;90;p11"/>
          <p:cNvGrpSpPr/>
          <p:nvPr/>
        </p:nvGrpSpPr>
        <p:grpSpPr>
          <a:xfrm>
            <a:off x="1331238" y="3389153"/>
            <a:ext cx="7279130" cy="2472760"/>
            <a:chOff x="1207575" y="3073025"/>
            <a:chExt cx="6605575" cy="2243950"/>
          </a:xfrm>
        </p:grpSpPr>
        <p:cxnSp>
          <p:nvCxnSpPr>
            <p:cNvPr id="91" name="Google Shape;91;p11"/>
            <p:cNvCxnSpPr/>
            <p:nvPr/>
          </p:nvCxnSpPr>
          <p:spPr>
            <a:xfrm>
              <a:off x="1207575" y="3073025"/>
              <a:ext cx="2072700" cy="2973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2" name="Google Shape;92;p11"/>
            <p:cNvCxnSpPr/>
            <p:nvPr/>
          </p:nvCxnSpPr>
          <p:spPr>
            <a:xfrm rot="10800000" flipH="1">
              <a:off x="3352400" y="3316425"/>
              <a:ext cx="2397300" cy="540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3" name="Google Shape;93;p11"/>
            <p:cNvCxnSpPr/>
            <p:nvPr/>
          </p:nvCxnSpPr>
          <p:spPr>
            <a:xfrm>
              <a:off x="3271300" y="3451525"/>
              <a:ext cx="216300" cy="16851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4" name="Google Shape;94;p11"/>
            <p:cNvCxnSpPr/>
            <p:nvPr/>
          </p:nvCxnSpPr>
          <p:spPr>
            <a:xfrm>
              <a:off x="3604725" y="5181800"/>
              <a:ext cx="2487300" cy="990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5" name="Google Shape;95;p11"/>
            <p:cNvCxnSpPr/>
            <p:nvPr/>
          </p:nvCxnSpPr>
          <p:spPr>
            <a:xfrm>
              <a:off x="5785600" y="3307350"/>
              <a:ext cx="1946700" cy="8022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6" name="Google Shape;96;p11"/>
            <p:cNvCxnSpPr/>
            <p:nvPr/>
          </p:nvCxnSpPr>
          <p:spPr>
            <a:xfrm rot="10800000" flipH="1">
              <a:off x="6128050" y="4172475"/>
              <a:ext cx="1685100" cy="11445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7" name="Google Shape;97;p11"/>
            <p:cNvCxnSpPr/>
            <p:nvPr/>
          </p:nvCxnSpPr>
          <p:spPr>
            <a:xfrm>
              <a:off x="5731525" y="3478575"/>
              <a:ext cx="360600" cy="17754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98" name="Google Shape;98;p11"/>
          <p:cNvGrpSpPr/>
          <p:nvPr/>
        </p:nvGrpSpPr>
        <p:grpSpPr>
          <a:xfrm>
            <a:off x="504350" y="2523767"/>
            <a:ext cx="8697197" cy="3756251"/>
            <a:chOff x="457200" y="2287716"/>
            <a:chExt cx="7892425" cy="3408676"/>
          </a:xfrm>
        </p:grpSpPr>
        <p:pic>
          <p:nvPicPr>
            <p:cNvPr id="99" name="Google Shape;99;p11" descr="wireless_router.png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587275" y="2562091"/>
              <a:ext cx="1286675" cy="1181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0" name="Google Shape;100;p11" descr="wireless_router.png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819975" y="4367716"/>
              <a:ext cx="1286675" cy="1181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1" name="Google Shape;101;p11" descr="wireless_router.png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000850" y="2515441"/>
              <a:ext cx="1286675" cy="1181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2" name="Google Shape;102;p11" descr="wireless_router.png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414575" y="4515241"/>
              <a:ext cx="1286675" cy="1181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3" name="Google Shape;103;p11" descr="wireless_router.png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062950" y="3334091"/>
              <a:ext cx="1286675" cy="1181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4" name="Google Shape;104;p11" descr="wireless_router.png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57200" y="2287716"/>
              <a:ext cx="1286675" cy="11811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5" name="Google Shape;105;p11"/>
          <p:cNvGrpSpPr/>
          <p:nvPr/>
        </p:nvGrpSpPr>
        <p:grpSpPr>
          <a:xfrm>
            <a:off x="305775" y="2593312"/>
            <a:ext cx="9375403" cy="3860937"/>
            <a:chOff x="277000" y="2350825"/>
            <a:chExt cx="8507875" cy="3503675"/>
          </a:xfrm>
        </p:grpSpPr>
        <p:pic>
          <p:nvPicPr>
            <p:cNvPr id="106" name="Google Shape;106;p11" descr="Singapore_skyline_001.jpg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77000" y="2350825"/>
              <a:ext cx="1671900" cy="1253925"/>
            </a:xfrm>
            <a:prstGeom prst="rect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107" name="Google Shape;107;p11" descr="Singapore_skyline_001.jpg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403000" y="2674450"/>
              <a:ext cx="1671900" cy="1253925"/>
            </a:xfrm>
            <a:prstGeom prst="rect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108" name="Google Shape;108;p11" descr="Singapore_skyline_001.jpg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573425" y="4442475"/>
              <a:ext cx="1671900" cy="1253925"/>
            </a:xfrm>
            <a:prstGeom prst="rect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109" name="Google Shape;109;p11" descr="Singapore_skyline_001.jpg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933700" y="2501625"/>
              <a:ext cx="1671900" cy="1253925"/>
            </a:xfrm>
            <a:prstGeom prst="rect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110" name="Google Shape;110;p11" descr="Singapore_skyline_001.jpg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293375" y="4600575"/>
              <a:ext cx="1671900" cy="1253925"/>
            </a:xfrm>
            <a:prstGeom prst="rect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111" name="Google Shape;111;p11" descr="Singapore_skyline_001.jpg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112975" y="3302075"/>
              <a:ext cx="1671900" cy="1253925"/>
            </a:xfrm>
            <a:prstGeom prst="rect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pic>
      </p:grpSp>
      <p:sp>
        <p:nvSpPr>
          <p:cNvPr id="112" name="Google Shape;112;p11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11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</p:spTree>
    <p:extLst>
      <p:ext uri="{BB962C8B-B14F-4D97-AF65-F5344CB8AC3E}">
        <p14:creationId xmlns:p14="http://schemas.microsoft.com/office/powerpoint/2010/main" val="261113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1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2"/>
          <p:cNvSpPr txBox="1">
            <a:spLocks noGrp="1"/>
          </p:cNvSpPr>
          <p:nvPr>
            <p:ph type="body" idx="1"/>
          </p:nvPr>
        </p:nvSpPr>
        <p:spPr>
          <a:xfrm>
            <a:off x="504349" y="1418834"/>
            <a:ext cx="9068753" cy="5822026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200000"/>
              </a:lnSpc>
            </a:pPr>
            <a:r>
              <a:rPr lang="en">
                <a:solidFill>
                  <a:srgbClr val="002B5E"/>
                </a:solidFill>
              </a:rPr>
              <a:t>Undirected graph</a:t>
            </a:r>
            <a:endParaRPr>
              <a:solidFill>
                <a:srgbClr val="002B5E"/>
              </a:solidFill>
            </a:endParaRPr>
          </a:p>
          <a:p>
            <a:pPr lvl="1">
              <a:lnSpc>
                <a:spcPct val="200000"/>
              </a:lnSpc>
            </a:pPr>
            <a:r>
              <a:rPr lang="en"/>
              <a:t>Edges are unordered pairs: (A, B) == (B, A)</a:t>
            </a:r>
            <a:endParaRPr/>
          </a:p>
          <a:p>
            <a:pPr>
              <a:lnSpc>
                <a:spcPct val="200000"/>
              </a:lnSpc>
              <a:spcBef>
                <a:spcPts val="0"/>
              </a:spcBef>
            </a:pPr>
            <a:r>
              <a:rPr lang="en">
                <a:solidFill>
                  <a:srgbClr val="002B5E"/>
                </a:solidFill>
              </a:rPr>
              <a:t>Directed graph</a:t>
            </a:r>
            <a:endParaRPr>
              <a:solidFill>
                <a:srgbClr val="002B5E"/>
              </a:solidFill>
            </a:endParaRPr>
          </a:p>
          <a:p>
            <a:pPr lvl="1">
              <a:lnSpc>
                <a:spcPct val="200000"/>
              </a:lnSpc>
            </a:pPr>
            <a:r>
              <a:rPr lang="en"/>
              <a:t>Edges are ordered pairs: (A, B) != (B, A)</a:t>
            </a:r>
            <a:endParaRPr/>
          </a:p>
          <a:p>
            <a:pPr>
              <a:lnSpc>
                <a:spcPct val="200000"/>
              </a:lnSpc>
              <a:spcBef>
                <a:spcPts val="0"/>
              </a:spcBef>
            </a:pPr>
            <a:r>
              <a:rPr lang="en">
                <a:solidFill>
                  <a:srgbClr val="002B5E"/>
                </a:solidFill>
              </a:rPr>
              <a:t>Adjacent vertices, or neighbors</a:t>
            </a:r>
            <a:endParaRPr>
              <a:solidFill>
                <a:srgbClr val="002B5E"/>
              </a:solidFill>
            </a:endParaRPr>
          </a:p>
          <a:p>
            <a:pPr lvl="1">
              <a:lnSpc>
                <a:spcPct val="200000"/>
              </a:lnSpc>
            </a:pPr>
            <a:r>
              <a:rPr lang="en"/>
              <a:t>Vertices connected by an edge</a:t>
            </a:r>
            <a:endParaRPr/>
          </a:p>
        </p:txBody>
      </p:sp>
      <p:sp>
        <p:nvSpPr>
          <p:cNvPr id="118" name="Google Shape;118;p12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Some definitions</a:t>
            </a:r>
            <a:endParaRPr/>
          </a:p>
        </p:txBody>
      </p:sp>
      <p:sp>
        <p:nvSpPr>
          <p:cNvPr id="119" name="Google Shape;119;p12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12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</p:spTree>
    <p:extLst>
      <p:ext uri="{BB962C8B-B14F-4D97-AF65-F5344CB8AC3E}">
        <p14:creationId xmlns:p14="http://schemas.microsoft.com/office/powerpoint/2010/main" val="1233105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1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1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1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1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1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1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3"/>
          <p:cNvSpPr txBox="1">
            <a:spLocks noGrp="1"/>
          </p:cNvSpPr>
          <p:nvPr>
            <p:ph type="body" idx="1"/>
          </p:nvPr>
        </p:nvSpPr>
        <p:spPr>
          <a:xfrm>
            <a:off x="504350" y="1418834"/>
            <a:ext cx="5524159" cy="5822026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rmAutofit fontScale="85000" lnSpcReduction="10000"/>
          </a:bodyPr>
          <a:lstStyle/>
          <a:p>
            <a:pPr>
              <a:lnSpc>
                <a:spcPct val="150000"/>
              </a:lnSpc>
            </a:pPr>
            <a:r>
              <a:rPr lang="en"/>
              <a:t>Let v = |V|, and e = |E|</a:t>
            </a:r>
            <a:endParaRPr/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"/>
              <a:t>Given v, what are the minimum/maximum sizes of e?</a:t>
            </a:r>
            <a:endParaRPr/>
          </a:p>
          <a:p>
            <a:pPr lvl="1">
              <a:lnSpc>
                <a:spcPct val="150000"/>
              </a:lnSpc>
            </a:pPr>
            <a:r>
              <a:rPr lang="en"/>
              <a:t>Minimum value of e?</a:t>
            </a:r>
            <a:endParaRPr/>
          </a:p>
          <a:p>
            <a:pPr lvl="2">
              <a:lnSpc>
                <a:spcPct val="150000"/>
              </a:lnSpc>
            </a:pPr>
            <a:r>
              <a:rPr lang="en"/>
              <a:t>Definition doesn’t necessitate that there are any edges…</a:t>
            </a:r>
            <a:endParaRPr/>
          </a:p>
          <a:p>
            <a:pPr lvl="2">
              <a:lnSpc>
                <a:spcPct val="150000"/>
              </a:lnSpc>
            </a:pPr>
            <a:r>
              <a:rPr lang="en"/>
              <a:t>So, 0</a:t>
            </a:r>
            <a:endParaRPr/>
          </a:p>
          <a:p>
            <a:pPr lvl="1">
              <a:lnSpc>
                <a:spcPct val="150000"/>
              </a:lnSpc>
            </a:pPr>
            <a:r>
              <a:rPr lang="en"/>
              <a:t>Maximum of e?</a:t>
            </a:r>
            <a:endParaRPr/>
          </a:p>
          <a:p>
            <a:pPr lvl="2">
              <a:lnSpc>
                <a:spcPct val="150000"/>
              </a:lnSpc>
            </a:pPr>
            <a:r>
              <a:rPr lang="en"/>
              <a:t>Depends…</a:t>
            </a:r>
            <a:endParaRPr/>
          </a:p>
          <a:p>
            <a:pPr lvl="3">
              <a:lnSpc>
                <a:spcPct val="150000"/>
              </a:lnSpc>
            </a:pPr>
            <a:r>
              <a:rPr lang="en"/>
              <a:t>Are self edges allowed?</a:t>
            </a:r>
            <a:endParaRPr/>
          </a:p>
          <a:p>
            <a:pPr lvl="3">
              <a:lnSpc>
                <a:spcPct val="150000"/>
              </a:lnSpc>
            </a:pPr>
            <a:r>
              <a:rPr lang="en"/>
              <a:t>Directed graph  or undirected graph?</a:t>
            </a:r>
            <a:endParaRPr/>
          </a:p>
          <a:p>
            <a:pPr lvl="2">
              <a:lnSpc>
                <a:spcPct val="150000"/>
              </a:lnSpc>
            </a:pPr>
            <a:r>
              <a:rPr lang="en"/>
              <a:t>In this class, we'll assume directed graphs have self edges while undirected graphs do not</a:t>
            </a:r>
            <a:endParaRPr/>
          </a:p>
        </p:txBody>
      </p:sp>
      <p:sp>
        <p:nvSpPr>
          <p:cNvPr id="125" name="Google Shape;125;p13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Graph sizes</a:t>
            </a:r>
            <a:endParaRPr/>
          </a:p>
        </p:txBody>
      </p:sp>
      <p:sp>
        <p:nvSpPr>
          <p:cNvPr id="126" name="Google Shape;126;p13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13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86A1BC-3E24-4DD7-A9B8-09904E8E8D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6338" y="3337560"/>
            <a:ext cx="3728140" cy="2485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447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1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1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1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1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1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1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"/>
                                        <p:tgtEl>
                                          <p:spTgt spid="1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"/>
                                        <p:tgtEl>
                                          <p:spTgt spid="12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"/>
                                        <p:tgtEl>
                                          <p:spTgt spid="12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"/>
                                        <p:tgtEl>
                                          <p:spTgt spid="12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4"/>
          <p:cNvSpPr txBox="1">
            <a:spLocks noGrp="1"/>
          </p:cNvSpPr>
          <p:nvPr>
            <p:ph type="body" idx="1"/>
          </p:nvPr>
        </p:nvSpPr>
        <p:spPr>
          <a:xfrm>
            <a:off x="504349" y="1418834"/>
            <a:ext cx="5961765" cy="5822026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200000"/>
              </a:lnSpc>
            </a:pPr>
            <a:r>
              <a:rPr lang="en" dirty="0"/>
              <a:t>A graph is considered </a:t>
            </a:r>
            <a:r>
              <a:rPr lang="en" i="1" dirty="0">
                <a:solidFill>
                  <a:srgbClr val="002B5E"/>
                </a:solidFill>
              </a:rPr>
              <a:t>sparse</a:t>
            </a:r>
            <a:r>
              <a:rPr lang="en" dirty="0"/>
              <a:t> if:</a:t>
            </a:r>
            <a:endParaRPr dirty="0"/>
          </a:p>
          <a:p>
            <a:pPr lvl="1">
              <a:lnSpc>
                <a:spcPct val="200000"/>
              </a:lnSpc>
            </a:pPr>
            <a:r>
              <a:rPr lang="en" dirty="0"/>
              <a:t>e &lt;= v lg v</a:t>
            </a:r>
            <a:endParaRPr dirty="0"/>
          </a:p>
          <a:p>
            <a:pPr>
              <a:lnSpc>
                <a:spcPct val="200000"/>
              </a:lnSpc>
              <a:spcBef>
                <a:spcPts val="0"/>
              </a:spcBef>
            </a:pPr>
            <a:r>
              <a:rPr lang="en" dirty="0"/>
              <a:t>A graph is considered </a:t>
            </a:r>
            <a:r>
              <a:rPr lang="en" i="1" dirty="0">
                <a:solidFill>
                  <a:srgbClr val="002B5E"/>
                </a:solidFill>
              </a:rPr>
              <a:t>dense</a:t>
            </a:r>
            <a:r>
              <a:rPr lang="en" dirty="0"/>
              <a:t> as it approaches the maximum number of edges</a:t>
            </a:r>
            <a:endParaRPr dirty="0"/>
          </a:p>
          <a:p>
            <a:pPr lvl="1">
              <a:lnSpc>
                <a:spcPct val="200000"/>
              </a:lnSpc>
            </a:pPr>
            <a:r>
              <a:rPr lang="en" dirty="0"/>
              <a:t>I.e., e == MAX - ε</a:t>
            </a:r>
            <a:endParaRPr dirty="0"/>
          </a:p>
          <a:p>
            <a:pPr>
              <a:lnSpc>
                <a:spcPct val="200000"/>
              </a:lnSpc>
              <a:spcBef>
                <a:spcPts val="0"/>
              </a:spcBef>
            </a:pPr>
            <a:r>
              <a:rPr lang="en" dirty="0"/>
              <a:t>A </a:t>
            </a:r>
            <a:r>
              <a:rPr lang="en" i="1" dirty="0">
                <a:solidFill>
                  <a:srgbClr val="002B5E"/>
                </a:solidFill>
              </a:rPr>
              <a:t>complete</a:t>
            </a:r>
            <a:r>
              <a:rPr lang="en" dirty="0"/>
              <a:t> graph has the maximum number of edges</a:t>
            </a:r>
            <a:endParaRPr baseline="30000" dirty="0"/>
          </a:p>
        </p:txBody>
      </p:sp>
      <p:sp>
        <p:nvSpPr>
          <p:cNvPr id="132" name="Google Shape;132;p14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More definitions</a:t>
            </a:r>
            <a:endParaRPr/>
          </a:p>
        </p:txBody>
      </p:sp>
      <p:sp>
        <p:nvSpPr>
          <p:cNvPr id="133" name="Google Shape;133;p14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14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4DF6CB-0B44-4596-90EC-E56F67E229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5199" y="2390503"/>
            <a:ext cx="3707434" cy="2472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850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1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1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1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1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5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Question:</a:t>
            </a:r>
            <a:endParaRPr/>
          </a:p>
        </p:txBody>
      </p:sp>
      <p:sp>
        <p:nvSpPr>
          <p:cNvPr id="139" name="Google Shape;139;p15"/>
          <p:cNvSpPr txBox="1">
            <a:spLocks noGrp="1"/>
          </p:cNvSpPr>
          <p:nvPr>
            <p:ph type="body" idx="1"/>
          </p:nvPr>
        </p:nvSpPr>
        <p:spPr>
          <a:xfrm>
            <a:off x="4396994" y="2366471"/>
            <a:ext cx="1175579" cy="2261238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 marL="0" indent="0" algn="ctr">
              <a:buNone/>
            </a:pPr>
            <a:r>
              <a:rPr lang="en" sz="3967" b="1"/>
              <a:t>==</a:t>
            </a:r>
            <a:endParaRPr sz="3967" b="1"/>
          </a:p>
          <a:p>
            <a:pPr marL="0" indent="0" algn="ctr">
              <a:buNone/>
            </a:pPr>
            <a:r>
              <a:rPr lang="en" sz="3967" b="1"/>
              <a:t>or</a:t>
            </a:r>
            <a:endParaRPr sz="3967" b="1"/>
          </a:p>
          <a:p>
            <a:pPr marL="0" indent="0" algn="ctr">
              <a:buNone/>
            </a:pPr>
            <a:r>
              <a:rPr lang="en" sz="3967" b="1"/>
              <a:t>!=</a:t>
            </a:r>
            <a:endParaRPr sz="3967" b="1"/>
          </a:p>
        </p:txBody>
      </p:sp>
      <p:sp>
        <p:nvSpPr>
          <p:cNvPr id="140" name="Google Shape;140;p15"/>
          <p:cNvSpPr txBox="1">
            <a:spLocks noGrp="1"/>
          </p:cNvSpPr>
          <p:nvPr>
            <p:ph type="body" idx="1"/>
          </p:nvPr>
        </p:nvSpPr>
        <p:spPr>
          <a:xfrm>
            <a:off x="450407" y="5321811"/>
            <a:ext cx="9068753" cy="985820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"/>
              <a:t>?</a:t>
            </a:r>
            <a:endParaRPr/>
          </a:p>
        </p:txBody>
      </p:sp>
      <p:grpSp>
        <p:nvGrpSpPr>
          <p:cNvPr id="141" name="Google Shape;141;p15"/>
          <p:cNvGrpSpPr/>
          <p:nvPr/>
        </p:nvGrpSpPr>
        <p:grpSpPr>
          <a:xfrm>
            <a:off x="301202" y="2105828"/>
            <a:ext cx="3960003" cy="2497389"/>
            <a:chOff x="2839475" y="4019550"/>
            <a:chExt cx="3593575" cy="2266300"/>
          </a:xfrm>
        </p:grpSpPr>
        <p:sp>
          <p:nvSpPr>
            <p:cNvPr id="142" name="Google Shape;142;p15"/>
            <p:cNvSpPr/>
            <p:nvPr/>
          </p:nvSpPr>
          <p:spPr>
            <a:xfrm>
              <a:off x="5815350" y="5128050"/>
              <a:ext cx="617700" cy="6177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424" b="1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0</a:t>
              </a:r>
              <a:endParaRPr kumimoji="0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43" name="Google Shape;143;p15"/>
            <p:cNvSpPr/>
            <p:nvPr/>
          </p:nvSpPr>
          <p:spPr>
            <a:xfrm>
              <a:off x="4864725" y="5668150"/>
              <a:ext cx="617700" cy="6177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424" b="1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1</a:t>
              </a:r>
              <a:endParaRPr kumimoji="0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44" name="Google Shape;144;p15"/>
            <p:cNvSpPr/>
            <p:nvPr/>
          </p:nvSpPr>
          <p:spPr>
            <a:xfrm>
              <a:off x="4864725" y="4652825"/>
              <a:ext cx="617700" cy="6177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424" b="1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4</a:t>
              </a:r>
              <a:endParaRPr kumimoji="0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45" name="Google Shape;145;p15"/>
            <p:cNvSpPr/>
            <p:nvPr/>
          </p:nvSpPr>
          <p:spPr>
            <a:xfrm>
              <a:off x="3631325" y="4652825"/>
              <a:ext cx="617700" cy="6177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424" b="1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3</a:t>
              </a:r>
              <a:endParaRPr kumimoji="0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46" name="Google Shape;146;p15"/>
            <p:cNvSpPr/>
            <p:nvPr/>
          </p:nvSpPr>
          <p:spPr>
            <a:xfrm>
              <a:off x="3631325" y="5668150"/>
              <a:ext cx="617700" cy="6177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424" b="1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2</a:t>
              </a:r>
              <a:endParaRPr kumimoji="0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47" name="Google Shape;147;p15"/>
            <p:cNvSpPr/>
            <p:nvPr/>
          </p:nvSpPr>
          <p:spPr>
            <a:xfrm>
              <a:off x="2839475" y="4019550"/>
              <a:ext cx="617700" cy="6177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424" b="1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5</a:t>
              </a:r>
              <a:endParaRPr kumimoji="0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cxnSp>
          <p:nvCxnSpPr>
            <p:cNvPr id="148" name="Google Shape;148;p15"/>
            <p:cNvCxnSpPr>
              <a:stCxn id="142" idx="1"/>
              <a:endCxn id="144" idx="6"/>
            </p:cNvCxnSpPr>
            <p:nvPr/>
          </p:nvCxnSpPr>
          <p:spPr>
            <a:xfrm rot="10800000">
              <a:off x="5482510" y="4961710"/>
              <a:ext cx="423300" cy="2568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9" name="Google Shape;149;p15"/>
            <p:cNvCxnSpPr>
              <a:stCxn id="142" idx="3"/>
              <a:endCxn id="143" idx="6"/>
            </p:cNvCxnSpPr>
            <p:nvPr/>
          </p:nvCxnSpPr>
          <p:spPr>
            <a:xfrm flipH="1">
              <a:off x="5482510" y="5655290"/>
              <a:ext cx="423300" cy="3216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0" name="Google Shape;150;p15"/>
            <p:cNvCxnSpPr>
              <a:stCxn id="144" idx="2"/>
              <a:endCxn id="145" idx="6"/>
            </p:cNvCxnSpPr>
            <p:nvPr/>
          </p:nvCxnSpPr>
          <p:spPr>
            <a:xfrm rot="10800000">
              <a:off x="4249125" y="4961675"/>
              <a:ext cx="615600" cy="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1" name="Google Shape;151;p15"/>
            <p:cNvCxnSpPr>
              <a:stCxn id="143" idx="2"/>
              <a:endCxn id="146" idx="6"/>
            </p:cNvCxnSpPr>
            <p:nvPr/>
          </p:nvCxnSpPr>
          <p:spPr>
            <a:xfrm rot="10800000">
              <a:off x="4249125" y="5977000"/>
              <a:ext cx="615600" cy="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2" name="Google Shape;152;p15"/>
            <p:cNvCxnSpPr>
              <a:stCxn id="144" idx="4"/>
              <a:endCxn id="143" idx="0"/>
            </p:cNvCxnSpPr>
            <p:nvPr/>
          </p:nvCxnSpPr>
          <p:spPr>
            <a:xfrm>
              <a:off x="5173575" y="5270525"/>
              <a:ext cx="0" cy="3975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3" name="Google Shape;153;p15"/>
            <p:cNvCxnSpPr>
              <a:stCxn id="145" idx="4"/>
              <a:endCxn id="146" idx="0"/>
            </p:cNvCxnSpPr>
            <p:nvPr/>
          </p:nvCxnSpPr>
          <p:spPr>
            <a:xfrm>
              <a:off x="3940175" y="5270525"/>
              <a:ext cx="0" cy="3975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4" name="Google Shape;154;p15"/>
            <p:cNvCxnSpPr>
              <a:stCxn id="147" idx="5"/>
              <a:endCxn id="145" idx="1"/>
            </p:cNvCxnSpPr>
            <p:nvPr/>
          </p:nvCxnSpPr>
          <p:spPr>
            <a:xfrm>
              <a:off x="3366715" y="4546790"/>
              <a:ext cx="355200" cy="1965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55" name="Google Shape;155;p15"/>
          <p:cNvGrpSpPr/>
          <p:nvPr/>
        </p:nvGrpSpPr>
        <p:grpSpPr>
          <a:xfrm>
            <a:off x="5708363" y="2105816"/>
            <a:ext cx="4067886" cy="2521893"/>
            <a:chOff x="5228625" y="1198088"/>
            <a:chExt cx="3691475" cy="2288537"/>
          </a:xfrm>
        </p:grpSpPr>
        <p:sp>
          <p:nvSpPr>
            <p:cNvPr id="156" name="Google Shape;156;p15"/>
            <p:cNvSpPr/>
            <p:nvPr/>
          </p:nvSpPr>
          <p:spPr>
            <a:xfrm>
              <a:off x="5228625" y="2246638"/>
              <a:ext cx="617700" cy="6177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424" b="1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0</a:t>
              </a:r>
              <a:endParaRPr kumimoji="0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57" name="Google Shape;157;p15"/>
            <p:cNvSpPr/>
            <p:nvPr/>
          </p:nvSpPr>
          <p:spPr>
            <a:xfrm>
              <a:off x="6122525" y="2868925"/>
              <a:ext cx="617700" cy="6177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424" b="1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1</a:t>
              </a:r>
              <a:endParaRPr kumimoji="0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58" name="Google Shape;158;p15"/>
            <p:cNvSpPr/>
            <p:nvPr/>
          </p:nvSpPr>
          <p:spPr>
            <a:xfrm>
              <a:off x="6122525" y="1782413"/>
              <a:ext cx="617700" cy="6177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424" b="1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4</a:t>
              </a:r>
              <a:endParaRPr kumimoji="0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59" name="Google Shape;159;p15"/>
            <p:cNvSpPr/>
            <p:nvPr/>
          </p:nvSpPr>
          <p:spPr>
            <a:xfrm>
              <a:off x="7441025" y="1782475"/>
              <a:ext cx="617700" cy="6177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424" b="1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3</a:t>
              </a:r>
              <a:endParaRPr kumimoji="0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60" name="Google Shape;160;p15"/>
            <p:cNvSpPr/>
            <p:nvPr/>
          </p:nvSpPr>
          <p:spPr>
            <a:xfrm>
              <a:off x="7441025" y="2864338"/>
              <a:ext cx="617700" cy="6177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424" b="1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2</a:t>
              </a:r>
              <a:endParaRPr kumimoji="0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61" name="Google Shape;161;p15"/>
            <p:cNvSpPr/>
            <p:nvPr/>
          </p:nvSpPr>
          <p:spPr>
            <a:xfrm>
              <a:off x="8302400" y="1198088"/>
              <a:ext cx="617700" cy="6177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424" b="1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5</a:t>
              </a:r>
              <a:endParaRPr kumimoji="0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cxnSp>
          <p:nvCxnSpPr>
            <p:cNvPr id="162" name="Google Shape;162;p15"/>
            <p:cNvCxnSpPr>
              <a:stCxn id="156" idx="7"/>
              <a:endCxn id="158" idx="2"/>
            </p:cNvCxnSpPr>
            <p:nvPr/>
          </p:nvCxnSpPr>
          <p:spPr>
            <a:xfrm rot="10800000" flipH="1">
              <a:off x="5755865" y="2091398"/>
              <a:ext cx="366600" cy="2457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3" name="Google Shape;163;p15"/>
            <p:cNvCxnSpPr>
              <a:stCxn id="156" idx="5"/>
              <a:endCxn id="157" idx="2"/>
            </p:cNvCxnSpPr>
            <p:nvPr/>
          </p:nvCxnSpPr>
          <p:spPr>
            <a:xfrm>
              <a:off x="5755865" y="2773877"/>
              <a:ext cx="366600" cy="4038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4" name="Google Shape;164;p15"/>
            <p:cNvCxnSpPr>
              <a:stCxn id="158" idx="6"/>
              <a:endCxn id="159" idx="2"/>
            </p:cNvCxnSpPr>
            <p:nvPr/>
          </p:nvCxnSpPr>
          <p:spPr>
            <a:xfrm>
              <a:off x="6740225" y="2091262"/>
              <a:ext cx="700800" cy="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5" name="Google Shape;165;p15"/>
            <p:cNvCxnSpPr>
              <a:stCxn id="157" idx="6"/>
              <a:endCxn id="160" idx="2"/>
            </p:cNvCxnSpPr>
            <p:nvPr/>
          </p:nvCxnSpPr>
          <p:spPr>
            <a:xfrm rot="10800000" flipH="1">
              <a:off x="6740225" y="3173275"/>
              <a:ext cx="700800" cy="45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6" name="Google Shape;166;p15"/>
            <p:cNvCxnSpPr>
              <a:stCxn id="158" idx="4"/>
              <a:endCxn id="157" idx="0"/>
            </p:cNvCxnSpPr>
            <p:nvPr/>
          </p:nvCxnSpPr>
          <p:spPr>
            <a:xfrm>
              <a:off x="6431375" y="2400112"/>
              <a:ext cx="0" cy="4689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7" name="Google Shape;167;p15"/>
            <p:cNvCxnSpPr>
              <a:stCxn id="159" idx="4"/>
              <a:endCxn id="160" idx="0"/>
            </p:cNvCxnSpPr>
            <p:nvPr/>
          </p:nvCxnSpPr>
          <p:spPr>
            <a:xfrm>
              <a:off x="7749875" y="2400175"/>
              <a:ext cx="0" cy="4641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8" name="Google Shape;168;p15"/>
            <p:cNvCxnSpPr>
              <a:stCxn id="161" idx="3"/>
              <a:endCxn id="159" idx="7"/>
            </p:cNvCxnSpPr>
            <p:nvPr/>
          </p:nvCxnSpPr>
          <p:spPr>
            <a:xfrm flipH="1">
              <a:off x="7968360" y="1725327"/>
              <a:ext cx="424500" cy="1476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69" name="Google Shape;169;p15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15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</p:spTree>
    <p:extLst>
      <p:ext uri="{BB962C8B-B14F-4D97-AF65-F5344CB8AC3E}">
        <p14:creationId xmlns:p14="http://schemas.microsoft.com/office/powerpoint/2010/main" val="2781716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6"/>
          <p:cNvSpPr txBox="1">
            <a:spLocks noGrp="1"/>
          </p:cNvSpPr>
          <p:nvPr>
            <p:ph type="body" idx="1"/>
          </p:nvPr>
        </p:nvSpPr>
        <p:spPr>
          <a:xfrm>
            <a:off x="504349" y="1511399"/>
            <a:ext cx="9068753" cy="5793926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200000"/>
              </a:lnSpc>
            </a:pPr>
            <a:r>
              <a:rPr lang="en"/>
              <a:t>Trivially, graphs can be represented as:</a:t>
            </a:r>
            <a:endParaRPr/>
          </a:p>
          <a:p>
            <a:pPr lvl="1">
              <a:lnSpc>
                <a:spcPct val="200000"/>
              </a:lnSpc>
            </a:pPr>
            <a:r>
              <a:rPr lang="en"/>
              <a:t>List of vertices</a:t>
            </a:r>
            <a:endParaRPr/>
          </a:p>
          <a:p>
            <a:pPr lvl="1">
              <a:lnSpc>
                <a:spcPct val="200000"/>
              </a:lnSpc>
            </a:pPr>
            <a:r>
              <a:rPr lang="en"/>
              <a:t>List of edges</a:t>
            </a:r>
            <a:endParaRPr/>
          </a:p>
          <a:p>
            <a:pPr>
              <a:lnSpc>
                <a:spcPct val="200000"/>
              </a:lnSpc>
              <a:spcBef>
                <a:spcPts val="0"/>
              </a:spcBef>
            </a:pPr>
            <a:r>
              <a:rPr lang="en"/>
              <a:t>Performance?</a:t>
            </a:r>
            <a:endParaRPr/>
          </a:p>
          <a:p>
            <a:pPr lvl="1">
              <a:lnSpc>
                <a:spcPct val="200000"/>
              </a:lnSpc>
            </a:pPr>
            <a:r>
              <a:rPr lang="en"/>
              <a:t>Assume we're going to be analyzing static graphs</a:t>
            </a:r>
            <a:endParaRPr/>
          </a:p>
          <a:p>
            <a:pPr lvl="2">
              <a:lnSpc>
                <a:spcPct val="200000"/>
              </a:lnSpc>
            </a:pPr>
            <a:r>
              <a:rPr lang="en"/>
              <a:t>I.e., no insert and remove</a:t>
            </a:r>
            <a:endParaRPr/>
          </a:p>
          <a:p>
            <a:pPr lvl="1">
              <a:lnSpc>
                <a:spcPct val="200000"/>
              </a:lnSpc>
            </a:pPr>
            <a:r>
              <a:rPr lang="en"/>
              <a:t>So what operations should we consider?</a:t>
            </a:r>
            <a:endParaRPr/>
          </a:p>
        </p:txBody>
      </p:sp>
      <p:sp>
        <p:nvSpPr>
          <p:cNvPr id="175" name="Google Shape;175;p16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Representing graphs</a:t>
            </a:r>
            <a:endParaRPr/>
          </a:p>
        </p:txBody>
      </p:sp>
      <p:sp>
        <p:nvSpPr>
          <p:cNvPr id="176" name="Google Shape;176;p16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16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</p:spTree>
    <p:extLst>
      <p:ext uri="{BB962C8B-B14F-4D97-AF65-F5344CB8AC3E}">
        <p14:creationId xmlns:p14="http://schemas.microsoft.com/office/powerpoint/2010/main" val="2576379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1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1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1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17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17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17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"/>
                                        <p:tgtEl>
                                          <p:spTgt spid="17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7"/>
          <p:cNvSpPr txBox="1">
            <a:spLocks noGrp="1"/>
          </p:cNvSpPr>
          <p:nvPr>
            <p:ph type="body" idx="1"/>
          </p:nvPr>
        </p:nvSpPr>
        <p:spPr>
          <a:xfrm>
            <a:off x="504349" y="1418834"/>
            <a:ext cx="9068753" cy="1751798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"/>
              <a:t>Rows/columns are vertex labels</a:t>
            </a:r>
            <a:endParaRPr/>
          </a:p>
          <a:p>
            <a:pPr lvl="1">
              <a:lnSpc>
                <a:spcPct val="150000"/>
              </a:lnSpc>
            </a:pPr>
            <a:r>
              <a:rPr lang="en"/>
              <a:t>M[i][j] = 1 if (i, j) ∈ E</a:t>
            </a:r>
            <a:endParaRPr/>
          </a:p>
          <a:p>
            <a:pPr lvl="1">
              <a:lnSpc>
                <a:spcPct val="150000"/>
              </a:lnSpc>
            </a:pPr>
            <a:r>
              <a:rPr lang="en"/>
              <a:t>M[i][j] = 0 if (i, j) ∉ E</a:t>
            </a:r>
            <a:endParaRPr/>
          </a:p>
        </p:txBody>
      </p:sp>
      <p:sp>
        <p:nvSpPr>
          <p:cNvPr id="182" name="Google Shape;182;p17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Using an adjacency matrix</a:t>
            </a:r>
            <a:endParaRPr/>
          </a:p>
        </p:txBody>
      </p:sp>
      <p:graphicFrame>
        <p:nvGraphicFramePr>
          <p:cNvPr id="183" name="Google Shape;183;p17"/>
          <p:cNvGraphicFramePr/>
          <p:nvPr/>
        </p:nvGraphicFramePr>
        <p:xfrm>
          <a:off x="2590650" y="3206705"/>
          <a:ext cx="5284708" cy="3996734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4218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04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104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104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1047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1047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1047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70962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40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1</a:t>
                      </a:r>
                      <a:endParaRPr sz="240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2</a:t>
                      </a:r>
                      <a:endParaRPr sz="240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3</a:t>
                      </a:r>
                      <a:endParaRPr sz="240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4</a:t>
                      </a:r>
                      <a:endParaRPr sz="240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5</a:t>
                      </a:r>
                      <a:endParaRPr sz="240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0962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40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40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/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1</a:t>
                      </a:r>
                      <a:endParaRPr sz="240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/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40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/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40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/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1</a:t>
                      </a:r>
                      <a:endParaRPr sz="240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/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40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0962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1</a:t>
                      </a:r>
                      <a:endParaRPr sz="240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1</a:t>
                      </a:r>
                      <a:endParaRPr sz="240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/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40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/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1</a:t>
                      </a:r>
                      <a:endParaRPr sz="240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/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40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/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1</a:t>
                      </a:r>
                      <a:endParaRPr sz="240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/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40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0962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2</a:t>
                      </a:r>
                      <a:endParaRPr sz="240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40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/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1</a:t>
                      </a:r>
                      <a:endParaRPr sz="240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/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40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/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1</a:t>
                      </a:r>
                      <a:endParaRPr sz="240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/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40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/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40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0962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3</a:t>
                      </a:r>
                      <a:endParaRPr sz="240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40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/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40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/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1</a:t>
                      </a:r>
                      <a:endParaRPr sz="240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/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40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/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1</a:t>
                      </a:r>
                      <a:endParaRPr sz="240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/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1</a:t>
                      </a:r>
                      <a:endParaRPr sz="240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0962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4</a:t>
                      </a:r>
                      <a:endParaRPr sz="240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1</a:t>
                      </a:r>
                      <a:endParaRPr sz="240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/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1</a:t>
                      </a:r>
                      <a:endParaRPr sz="240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/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40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/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1</a:t>
                      </a:r>
                      <a:endParaRPr sz="240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/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40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/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40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70962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5</a:t>
                      </a:r>
                      <a:endParaRPr sz="240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40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/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40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/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40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/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1</a:t>
                      </a:r>
                      <a:endParaRPr sz="240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/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40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/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002B5E"/>
                          </a:solidFill>
                          <a:latin typeface="Droid Sans"/>
                          <a:ea typeface="Droid Sans"/>
                          <a:cs typeface="Droid Sans"/>
                          <a:sym typeface="Droid Sans"/>
                        </a:rPr>
                        <a:t>0</a:t>
                      </a:r>
                      <a:endParaRPr sz="2400">
                        <a:solidFill>
                          <a:srgbClr val="002B5E"/>
                        </a:solidFill>
                        <a:latin typeface="Droid Sans"/>
                        <a:ea typeface="Droid Sans"/>
                        <a:cs typeface="Droid Sans"/>
                        <a:sym typeface="Droid Sans"/>
                      </a:endParaRPr>
                    </a:p>
                  </a:txBody>
                  <a:tcPr marL="100747" marR="100747" marT="100747" marB="100747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84" name="Google Shape;184;p17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17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</p:spTree>
    <p:extLst>
      <p:ext uri="{BB962C8B-B14F-4D97-AF65-F5344CB8AC3E}">
        <p14:creationId xmlns:p14="http://schemas.microsoft.com/office/powerpoint/2010/main" val="4071823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1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1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18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8"/>
          <p:cNvSpPr txBox="1">
            <a:spLocks noGrp="1"/>
          </p:cNvSpPr>
          <p:nvPr>
            <p:ph type="body" idx="1"/>
          </p:nvPr>
        </p:nvSpPr>
        <p:spPr>
          <a:xfrm>
            <a:off x="504349" y="2686923"/>
            <a:ext cx="9068753" cy="4553881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"/>
              <a:t>Runtime?</a:t>
            </a:r>
            <a:endParaRPr/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"/>
              <a:t>Space?</a:t>
            </a:r>
            <a:endParaRPr/>
          </a:p>
        </p:txBody>
      </p:sp>
      <p:sp>
        <p:nvSpPr>
          <p:cNvPr id="190" name="Google Shape;190;p18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Adjacency matrix analysis</a:t>
            </a:r>
            <a:endParaRPr/>
          </a:p>
        </p:txBody>
      </p:sp>
      <p:sp>
        <p:nvSpPr>
          <p:cNvPr id="191" name="Google Shape;191;p18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18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</p:spTree>
    <p:extLst>
      <p:ext uri="{BB962C8B-B14F-4D97-AF65-F5344CB8AC3E}">
        <p14:creationId xmlns:p14="http://schemas.microsoft.com/office/powerpoint/2010/main" val="1055261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1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1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9"/>
          <p:cNvSpPr txBox="1">
            <a:spLocks noGrp="1"/>
          </p:cNvSpPr>
          <p:nvPr>
            <p:ph type="body" idx="1"/>
          </p:nvPr>
        </p:nvSpPr>
        <p:spPr>
          <a:xfrm>
            <a:off x="504349" y="1418834"/>
            <a:ext cx="9068753" cy="1414596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"/>
              <a:t>Array of neighbor lists</a:t>
            </a:r>
            <a:endParaRPr/>
          </a:p>
          <a:p>
            <a:pPr lvl="1">
              <a:lnSpc>
                <a:spcPct val="115000"/>
              </a:lnSpc>
            </a:pPr>
            <a:r>
              <a:rPr lang="en"/>
              <a:t>A[i] contains a list of the neighbors of vertex i</a:t>
            </a:r>
            <a:endParaRPr/>
          </a:p>
        </p:txBody>
      </p:sp>
      <p:sp>
        <p:nvSpPr>
          <p:cNvPr id="197" name="Google Shape;197;p19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Adjacency lists</a:t>
            </a:r>
            <a:endParaRPr/>
          </a:p>
        </p:txBody>
      </p:sp>
      <p:grpSp>
        <p:nvGrpSpPr>
          <p:cNvPr id="198" name="Google Shape;198;p19"/>
          <p:cNvGrpSpPr/>
          <p:nvPr/>
        </p:nvGrpSpPr>
        <p:grpSpPr>
          <a:xfrm>
            <a:off x="2386730" y="3046219"/>
            <a:ext cx="5303991" cy="550433"/>
            <a:chOff x="2165400" y="2761825"/>
            <a:chExt cx="4813200" cy="499500"/>
          </a:xfrm>
        </p:grpSpPr>
        <p:sp>
          <p:nvSpPr>
            <p:cNvPr id="199" name="Google Shape;199;p19"/>
            <p:cNvSpPr/>
            <p:nvPr/>
          </p:nvSpPr>
          <p:spPr>
            <a:xfrm>
              <a:off x="2165400" y="2761825"/>
              <a:ext cx="802200" cy="4995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204" b="1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0</a:t>
              </a:r>
              <a:endParaRPr kumimoji="0" sz="220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200" name="Google Shape;200;p19"/>
            <p:cNvSpPr/>
            <p:nvPr/>
          </p:nvSpPr>
          <p:spPr>
            <a:xfrm>
              <a:off x="2967600" y="2761825"/>
              <a:ext cx="802200" cy="4995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204" b="1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1</a:t>
              </a:r>
              <a:endParaRPr kumimoji="0" sz="220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201" name="Google Shape;201;p19"/>
            <p:cNvSpPr/>
            <p:nvPr/>
          </p:nvSpPr>
          <p:spPr>
            <a:xfrm>
              <a:off x="3769800" y="2761825"/>
              <a:ext cx="802200" cy="4995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204" b="1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2</a:t>
              </a:r>
              <a:endParaRPr kumimoji="0" sz="220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202" name="Google Shape;202;p19"/>
            <p:cNvSpPr/>
            <p:nvPr/>
          </p:nvSpPr>
          <p:spPr>
            <a:xfrm>
              <a:off x="4572000" y="2761825"/>
              <a:ext cx="802200" cy="4995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204" b="1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3</a:t>
              </a:r>
              <a:endParaRPr kumimoji="0" sz="220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203" name="Google Shape;203;p19"/>
            <p:cNvSpPr/>
            <p:nvPr/>
          </p:nvSpPr>
          <p:spPr>
            <a:xfrm>
              <a:off x="5374200" y="2761825"/>
              <a:ext cx="802200" cy="4995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204" b="1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4</a:t>
              </a:r>
              <a:endParaRPr kumimoji="0" sz="220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204" name="Google Shape;204;p19"/>
            <p:cNvSpPr/>
            <p:nvPr/>
          </p:nvSpPr>
          <p:spPr>
            <a:xfrm>
              <a:off x="6176400" y="2761825"/>
              <a:ext cx="802200" cy="4995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204" b="1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5</a:t>
              </a:r>
              <a:endParaRPr kumimoji="0" sz="220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</p:grpSp>
      <p:grpSp>
        <p:nvGrpSpPr>
          <p:cNvPr id="205" name="Google Shape;205;p19"/>
          <p:cNvGrpSpPr/>
          <p:nvPr/>
        </p:nvGrpSpPr>
        <p:grpSpPr>
          <a:xfrm>
            <a:off x="2500949" y="3596654"/>
            <a:ext cx="655560" cy="930336"/>
            <a:chOff x="2269050" y="3261325"/>
            <a:chExt cx="594900" cy="844250"/>
          </a:xfrm>
        </p:grpSpPr>
        <p:sp>
          <p:nvSpPr>
            <p:cNvPr id="206" name="Google Shape;206;p19"/>
            <p:cNvSpPr/>
            <p:nvPr/>
          </p:nvSpPr>
          <p:spPr>
            <a:xfrm>
              <a:off x="2269050" y="3606075"/>
              <a:ext cx="594900" cy="499500"/>
            </a:xfrm>
            <a:prstGeom prst="rect">
              <a:avLst/>
            </a:prstGeom>
            <a:solidFill>
              <a:srgbClr val="EFEFE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204" b="1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1</a:t>
              </a:r>
              <a:endParaRPr kumimoji="0" sz="220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cxnSp>
          <p:nvCxnSpPr>
            <p:cNvPr id="207" name="Google Shape;207;p19"/>
            <p:cNvCxnSpPr>
              <a:stCxn id="199" idx="2"/>
              <a:endCxn id="206" idx="0"/>
            </p:cNvCxnSpPr>
            <p:nvPr/>
          </p:nvCxnSpPr>
          <p:spPr>
            <a:xfrm>
              <a:off x="2566500" y="3261325"/>
              <a:ext cx="0" cy="344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208" name="Google Shape;208;p19"/>
          <p:cNvGrpSpPr/>
          <p:nvPr/>
        </p:nvGrpSpPr>
        <p:grpSpPr>
          <a:xfrm>
            <a:off x="2500949" y="4526990"/>
            <a:ext cx="655560" cy="930336"/>
            <a:chOff x="2269050" y="4105575"/>
            <a:chExt cx="594900" cy="844250"/>
          </a:xfrm>
        </p:grpSpPr>
        <p:sp>
          <p:nvSpPr>
            <p:cNvPr id="209" name="Google Shape;209;p19"/>
            <p:cNvSpPr/>
            <p:nvPr/>
          </p:nvSpPr>
          <p:spPr>
            <a:xfrm>
              <a:off x="2269050" y="4450325"/>
              <a:ext cx="594900" cy="499500"/>
            </a:xfrm>
            <a:prstGeom prst="rect">
              <a:avLst/>
            </a:prstGeom>
            <a:solidFill>
              <a:srgbClr val="EFEFE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204" b="1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4</a:t>
              </a:r>
              <a:endParaRPr kumimoji="0" sz="220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cxnSp>
          <p:nvCxnSpPr>
            <p:cNvPr id="210" name="Google Shape;210;p19"/>
            <p:cNvCxnSpPr>
              <a:stCxn id="206" idx="2"/>
              <a:endCxn id="209" idx="0"/>
            </p:cNvCxnSpPr>
            <p:nvPr/>
          </p:nvCxnSpPr>
          <p:spPr>
            <a:xfrm>
              <a:off x="2566500" y="4105575"/>
              <a:ext cx="0" cy="344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211" name="Google Shape;211;p19"/>
          <p:cNvGrpSpPr/>
          <p:nvPr/>
        </p:nvGrpSpPr>
        <p:grpSpPr>
          <a:xfrm>
            <a:off x="3384948" y="3596654"/>
            <a:ext cx="655560" cy="930336"/>
            <a:chOff x="3071250" y="3261325"/>
            <a:chExt cx="594900" cy="844250"/>
          </a:xfrm>
        </p:grpSpPr>
        <p:sp>
          <p:nvSpPr>
            <p:cNvPr id="212" name="Google Shape;212;p19"/>
            <p:cNvSpPr/>
            <p:nvPr/>
          </p:nvSpPr>
          <p:spPr>
            <a:xfrm>
              <a:off x="3071250" y="3606075"/>
              <a:ext cx="594900" cy="499500"/>
            </a:xfrm>
            <a:prstGeom prst="rect">
              <a:avLst/>
            </a:prstGeom>
            <a:solidFill>
              <a:srgbClr val="EFEFE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204" b="1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0</a:t>
              </a:r>
              <a:endParaRPr kumimoji="0" sz="220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cxnSp>
          <p:nvCxnSpPr>
            <p:cNvPr id="213" name="Google Shape;213;p19"/>
            <p:cNvCxnSpPr>
              <a:stCxn id="200" idx="2"/>
              <a:endCxn id="212" idx="0"/>
            </p:cNvCxnSpPr>
            <p:nvPr/>
          </p:nvCxnSpPr>
          <p:spPr>
            <a:xfrm>
              <a:off x="3368700" y="3261325"/>
              <a:ext cx="0" cy="344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214" name="Google Shape;214;p19"/>
          <p:cNvGrpSpPr/>
          <p:nvPr/>
        </p:nvGrpSpPr>
        <p:grpSpPr>
          <a:xfrm>
            <a:off x="3384948" y="4526990"/>
            <a:ext cx="655560" cy="930336"/>
            <a:chOff x="3071250" y="4105575"/>
            <a:chExt cx="594900" cy="844250"/>
          </a:xfrm>
        </p:grpSpPr>
        <p:sp>
          <p:nvSpPr>
            <p:cNvPr id="215" name="Google Shape;215;p19"/>
            <p:cNvSpPr/>
            <p:nvPr/>
          </p:nvSpPr>
          <p:spPr>
            <a:xfrm>
              <a:off x="3071250" y="4450325"/>
              <a:ext cx="594900" cy="499500"/>
            </a:xfrm>
            <a:prstGeom prst="rect">
              <a:avLst/>
            </a:prstGeom>
            <a:solidFill>
              <a:srgbClr val="EFEFE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204" b="1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2</a:t>
              </a:r>
              <a:endParaRPr kumimoji="0" sz="220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cxnSp>
          <p:nvCxnSpPr>
            <p:cNvPr id="216" name="Google Shape;216;p19"/>
            <p:cNvCxnSpPr>
              <a:stCxn id="212" idx="2"/>
              <a:endCxn id="215" idx="0"/>
            </p:cNvCxnSpPr>
            <p:nvPr/>
          </p:nvCxnSpPr>
          <p:spPr>
            <a:xfrm>
              <a:off x="3368700" y="4105575"/>
              <a:ext cx="0" cy="344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217" name="Google Shape;217;p19"/>
          <p:cNvGrpSpPr/>
          <p:nvPr/>
        </p:nvGrpSpPr>
        <p:grpSpPr>
          <a:xfrm>
            <a:off x="3384948" y="5457325"/>
            <a:ext cx="655560" cy="930336"/>
            <a:chOff x="3071250" y="4949825"/>
            <a:chExt cx="594900" cy="844250"/>
          </a:xfrm>
        </p:grpSpPr>
        <p:sp>
          <p:nvSpPr>
            <p:cNvPr id="218" name="Google Shape;218;p19"/>
            <p:cNvSpPr/>
            <p:nvPr/>
          </p:nvSpPr>
          <p:spPr>
            <a:xfrm>
              <a:off x="3071250" y="5294575"/>
              <a:ext cx="594900" cy="499500"/>
            </a:xfrm>
            <a:prstGeom prst="rect">
              <a:avLst/>
            </a:prstGeom>
            <a:solidFill>
              <a:srgbClr val="EFEFE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204" b="1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4</a:t>
              </a:r>
              <a:endParaRPr kumimoji="0" sz="220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cxnSp>
          <p:nvCxnSpPr>
            <p:cNvPr id="219" name="Google Shape;219;p19"/>
            <p:cNvCxnSpPr>
              <a:stCxn id="215" idx="2"/>
              <a:endCxn id="218" idx="0"/>
            </p:cNvCxnSpPr>
            <p:nvPr/>
          </p:nvCxnSpPr>
          <p:spPr>
            <a:xfrm>
              <a:off x="3368700" y="4949825"/>
              <a:ext cx="0" cy="344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220" name="Google Shape;220;p19"/>
          <p:cNvGrpSpPr/>
          <p:nvPr/>
        </p:nvGrpSpPr>
        <p:grpSpPr>
          <a:xfrm>
            <a:off x="4268946" y="3596653"/>
            <a:ext cx="655560" cy="1860673"/>
            <a:chOff x="3873450" y="3261325"/>
            <a:chExt cx="594900" cy="1688500"/>
          </a:xfrm>
        </p:grpSpPr>
        <p:sp>
          <p:nvSpPr>
            <p:cNvPr id="221" name="Google Shape;221;p19"/>
            <p:cNvSpPr/>
            <p:nvPr/>
          </p:nvSpPr>
          <p:spPr>
            <a:xfrm>
              <a:off x="3873450" y="3606075"/>
              <a:ext cx="594900" cy="499500"/>
            </a:xfrm>
            <a:prstGeom prst="rect">
              <a:avLst/>
            </a:prstGeom>
            <a:solidFill>
              <a:srgbClr val="EFEFE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204" b="1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1</a:t>
              </a:r>
              <a:endParaRPr kumimoji="0" sz="220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222" name="Google Shape;222;p19"/>
            <p:cNvSpPr/>
            <p:nvPr/>
          </p:nvSpPr>
          <p:spPr>
            <a:xfrm>
              <a:off x="3873450" y="4450325"/>
              <a:ext cx="594900" cy="499500"/>
            </a:xfrm>
            <a:prstGeom prst="rect">
              <a:avLst/>
            </a:prstGeom>
            <a:solidFill>
              <a:srgbClr val="EFEFE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204" b="1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3</a:t>
              </a:r>
              <a:endParaRPr kumimoji="0" sz="220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cxnSp>
          <p:nvCxnSpPr>
            <p:cNvPr id="223" name="Google Shape;223;p19"/>
            <p:cNvCxnSpPr>
              <a:stCxn id="201" idx="2"/>
              <a:endCxn id="221" idx="0"/>
            </p:cNvCxnSpPr>
            <p:nvPr/>
          </p:nvCxnSpPr>
          <p:spPr>
            <a:xfrm>
              <a:off x="4170900" y="3261325"/>
              <a:ext cx="0" cy="344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24" name="Google Shape;224;p19"/>
            <p:cNvCxnSpPr>
              <a:stCxn id="221" idx="2"/>
              <a:endCxn id="222" idx="0"/>
            </p:cNvCxnSpPr>
            <p:nvPr/>
          </p:nvCxnSpPr>
          <p:spPr>
            <a:xfrm>
              <a:off x="4170900" y="4105575"/>
              <a:ext cx="0" cy="344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225" name="Google Shape;225;p19"/>
          <p:cNvGrpSpPr/>
          <p:nvPr/>
        </p:nvGrpSpPr>
        <p:grpSpPr>
          <a:xfrm>
            <a:off x="5152945" y="3596652"/>
            <a:ext cx="655560" cy="2791009"/>
            <a:chOff x="4675650" y="3261325"/>
            <a:chExt cx="594900" cy="2532750"/>
          </a:xfrm>
        </p:grpSpPr>
        <p:sp>
          <p:nvSpPr>
            <p:cNvPr id="226" name="Google Shape;226;p19"/>
            <p:cNvSpPr/>
            <p:nvPr/>
          </p:nvSpPr>
          <p:spPr>
            <a:xfrm>
              <a:off x="4675650" y="3606075"/>
              <a:ext cx="594900" cy="499500"/>
            </a:xfrm>
            <a:prstGeom prst="rect">
              <a:avLst/>
            </a:prstGeom>
            <a:solidFill>
              <a:srgbClr val="EFEFE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204" b="1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2</a:t>
              </a:r>
              <a:endParaRPr kumimoji="0" sz="220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227" name="Google Shape;227;p19"/>
            <p:cNvSpPr/>
            <p:nvPr/>
          </p:nvSpPr>
          <p:spPr>
            <a:xfrm>
              <a:off x="4675650" y="4450325"/>
              <a:ext cx="594900" cy="499500"/>
            </a:xfrm>
            <a:prstGeom prst="rect">
              <a:avLst/>
            </a:prstGeom>
            <a:solidFill>
              <a:srgbClr val="EFEFE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204" b="1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4</a:t>
              </a:r>
              <a:endParaRPr kumimoji="0" sz="220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228" name="Google Shape;228;p19"/>
            <p:cNvSpPr/>
            <p:nvPr/>
          </p:nvSpPr>
          <p:spPr>
            <a:xfrm>
              <a:off x="4675650" y="5294575"/>
              <a:ext cx="594900" cy="499500"/>
            </a:xfrm>
            <a:prstGeom prst="rect">
              <a:avLst/>
            </a:prstGeom>
            <a:solidFill>
              <a:srgbClr val="EFEFE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204" b="1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5</a:t>
              </a:r>
              <a:endParaRPr kumimoji="0" sz="220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cxnSp>
          <p:nvCxnSpPr>
            <p:cNvPr id="229" name="Google Shape;229;p19"/>
            <p:cNvCxnSpPr>
              <a:stCxn id="202" idx="2"/>
              <a:endCxn id="226" idx="0"/>
            </p:cNvCxnSpPr>
            <p:nvPr/>
          </p:nvCxnSpPr>
          <p:spPr>
            <a:xfrm>
              <a:off x="4973100" y="3261325"/>
              <a:ext cx="0" cy="344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30" name="Google Shape;230;p19"/>
            <p:cNvCxnSpPr>
              <a:stCxn id="226" idx="2"/>
              <a:endCxn id="227" idx="0"/>
            </p:cNvCxnSpPr>
            <p:nvPr/>
          </p:nvCxnSpPr>
          <p:spPr>
            <a:xfrm>
              <a:off x="4973100" y="4105575"/>
              <a:ext cx="0" cy="344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31" name="Google Shape;231;p19"/>
            <p:cNvCxnSpPr>
              <a:stCxn id="227" idx="2"/>
              <a:endCxn id="228" idx="0"/>
            </p:cNvCxnSpPr>
            <p:nvPr/>
          </p:nvCxnSpPr>
          <p:spPr>
            <a:xfrm>
              <a:off x="4973100" y="4949825"/>
              <a:ext cx="0" cy="344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232" name="Google Shape;232;p19"/>
          <p:cNvGrpSpPr/>
          <p:nvPr/>
        </p:nvGrpSpPr>
        <p:grpSpPr>
          <a:xfrm>
            <a:off x="6036943" y="3596652"/>
            <a:ext cx="655560" cy="2791009"/>
            <a:chOff x="5477850" y="3261325"/>
            <a:chExt cx="594900" cy="2532750"/>
          </a:xfrm>
        </p:grpSpPr>
        <p:sp>
          <p:nvSpPr>
            <p:cNvPr id="233" name="Google Shape;233;p19"/>
            <p:cNvSpPr/>
            <p:nvPr/>
          </p:nvSpPr>
          <p:spPr>
            <a:xfrm>
              <a:off x="5477850" y="3606075"/>
              <a:ext cx="594900" cy="499500"/>
            </a:xfrm>
            <a:prstGeom prst="rect">
              <a:avLst/>
            </a:prstGeom>
            <a:solidFill>
              <a:srgbClr val="EFEFE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204" b="1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0</a:t>
              </a:r>
              <a:endParaRPr kumimoji="0" sz="220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234" name="Google Shape;234;p19"/>
            <p:cNvSpPr/>
            <p:nvPr/>
          </p:nvSpPr>
          <p:spPr>
            <a:xfrm>
              <a:off x="5477850" y="4450325"/>
              <a:ext cx="594900" cy="499500"/>
            </a:xfrm>
            <a:prstGeom prst="rect">
              <a:avLst/>
            </a:prstGeom>
            <a:solidFill>
              <a:srgbClr val="EFEFE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204" b="1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1</a:t>
              </a:r>
              <a:endParaRPr kumimoji="0" sz="220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235" name="Google Shape;235;p19"/>
            <p:cNvSpPr/>
            <p:nvPr/>
          </p:nvSpPr>
          <p:spPr>
            <a:xfrm>
              <a:off x="5477850" y="5294575"/>
              <a:ext cx="594900" cy="499500"/>
            </a:xfrm>
            <a:prstGeom prst="rect">
              <a:avLst/>
            </a:prstGeom>
            <a:solidFill>
              <a:srgbClr val="EFEFE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204" b="1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3</a:t>
              </a:r>
              <a:endParaRPr kumimoji="0" sz="220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cxnSp>
          <p:nvCxnSpPr>
            <p:cNvPr id="236" name="Google Shape;236;p19"/>
            <p:cNvCxnSpPr>
              <a:stCxn id="203" idx="2"/>
              <a:endCxn id="233" idx="0"/>
            </p:cNvCxnSpPr>
            <p:nvPr/>
          </p:nvCxnSpPr>
          <p:spPr>
            <a:xfrm>
              <a:off x="5775300" y="3261325"/>
              <a:ext cx="0" cy="344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37" name="Google Shape;237;p19"/>
            <p:cNvCxnSpPr>
              <a:stCxn id="233" idx="2"/>
              <a:endCxn id="234" idx="0"/>
            </p:cNvCxnSpPr>
            <p:nvPr/>
          </p:nvCxnSpPr>
          <p:spPr>
            <a:xfrm>
              <a:off x="5775300" y="4105575"/>
              <a:ext cx="0" cy="344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38" name="Google Shape;238;p19"/>
            <p:cNvCxnSpPr>
              <a:stCxn id="234" idx="2"/>
              <a:endCxn id="235" idx="0"/>
            </p:cNvCxnSpPr>
            <p:nvPr/>
          </p:nvCxnSpPr>
          <p:spPr>
            <a:xfrm>
              <a:off x="5775300" y="4949825"/>
              <a:ext cx="0" cy="344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239" name="Google Shape;239;p19"/>
          <p:cNvGrpSpPr/>
          <p:nvPr/>
        </p:nvGrpSpPr>
        <p:grpSpPr>
          <a:xfrm>
            <a:off x="6920942" y="3596654"/>
            <a:ext cx="655560" cy="930336"/>
            <a:chOff x="6280050" y="3261325"/>
            <a:chExt cx="594900" cy="844250"/>
          </a:xfrm>
        </p:grpSpPr>
        <p:sp>
          <p:nvSpPr>
            <p:cNvPr id="240" name="Google Shape;240;p19"/>
            <p:cNvSpPr/>
            <p:nvPr/>
          </p:nvSpPr>
          <p:spPr>
            <a:xfrm>
              <a:off x="6280050" y="3606075"/>
              <a:ext cx="594900" cy="499500"/>
            </a:xfrm>
            <a:prstGeom prst="rect">
              <a:avLst/>
            </a:prstGeom>
            <a:solidFill>
              <a:srgbClr val="EFEFE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204" b="1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3</a:t>
              </a:r>
              <a:endParaRPr kumimoji="0" sz="220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cxnSp>
          <p:nvCxnSpPr>
            <p:cNvPr id="241" name="Google Shape;241;p19"/>
            <p:cNvCxnSpPr>
              <a:stCxn id="204" idx="2"/>
              <a:endCxn id="240" idx="0"/>
            </p:cNvCxnSpPr>
            <p:nvPr/>
          </p:nvCxnSpPr>
          <p:spPr>
            <a:xfrm>
              <a:off x="6577500" y="3261325"/>
              <a:ext cx="0" cy="344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sp>
        <p:nvSpPr>
          <p:cNvPr id="242" name="Google Shape;242;p19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19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</p:spTree>
    <p:extLst>
      <p:ext uri="{BB962C8B-B14F-4D97-AF65-F5344CB8AC3E}">
        <p14:creationId xmlns:p14="http://schemas.microsoft.com/office/powerpoint/2010/main" val="3701406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1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1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EA720-F5B4-463B-B14C-1970BB85B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Announcements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66C52D-9A48-4683-BE7F-268D8DB7FA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Upcoming deadlines:</a:t>
            </a:r>
          </a:p>
          <a:p>
            <a:pPr lvl="1"/>
            <a:r>
              <a:rPr lang="en-US" dirty="0"/>
              <a:t>Assignment 1 due on 3/14</a:t>
            </a:r>
          </a:p>
          <a:p>
            <a:pPr lvl="1"/>
            <a:r>
              <a:rPr lang="en-US" dirty="0"/>
              <a:t>Homework 7 due on 3/14</a:t>
            </a:r>
          </a:p>
          <a:p>
            <a:pPr lvl="1"/>
            <a:r>
              <a:rPr lang="en-US" dirty="0"/>
              <a:t>Lab 7 due on 3/18</a:t>
            </a:r>
          </a:p>
          <a:p>
            <a:pPr lvl="1"/>
            <a:r>
              <a:rPr lang="en-US" dirty="0"/>
              <a:t>Assignment 2 due on 3/28 (posted tonight)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01509E-F3AE-471C-8BB2-E55078C4C863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defTabSz="45706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defRPr/>
            </a:pPr>
            <a:r>
              <a:rPr lang="en-US">
                <a:latin typeface="Arial"/>
              </a:rPr>
              <a:t>CS 1501 – Algorithms &amp; Data Structures 2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1CF72B-4081-461A-85F0-AEE6A7897B6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45706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fld id="{65E435D9-63B0-4660-8D04-E83F5E2CA2AE}" type="slidenum">
              <a:rPr lang="en-GB" altLang="en-US">
                <a:cs typeface="Arial" panose="020B0604020202020204" pitchFamily="34" charset="0"/>
              </a:rPr>
              <a:pPr defTabSz="457063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t>2</a:t>
            </a:fld>
            <a:endParaRPr lang="en-GB" altLang="en-US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8465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0"/>
          <p:cNvSpPr txBox="1">
            <a:spLocks noGrp="1"/>
          </p:cNvSpPr>
          <p:nvPr>
            <p:ph type="body" idx="1"/>
          </p:nvPr>
        </p:nvSpPr>
        <p:spPr>
          <a:xfrm>
            <a:off x="504349" y="2686923"/>
            <a:ext cx="9068753" cy="4553881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"/>
              <a:t>Runtime?</a:t>
            </a:r>
            <a:endParaRPr/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"/>
              <a:t>Space?</a:t>
            </a:r>
            <a:endParaRPr/>
          </a:p>
        </p:txBody>
      </p:sp>
      <p:sp>
        <p:nvSpPr>
          <p:cNvPr id="248" name="Google Shape;248;p20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Adjacency list analysis</a:t>
            </a:r>
            <a:endParaRPr/>
          </a:p>
        </p:txBody>
      </p:sp>
      <p:sp>
        <p:nvSpPr>
          <p:cNvPr id="249" name="Google Shape;249;p20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20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</p:spTree>
    <p:extLst>
      <p:ext uri="{BB962C8B-B14F-4D97-AF65-F5344CB8AC3E}">
        <p14:creationId xmlns:p14="http://schemas.microsoft.com/office/powerpoint/2010/main" val="1047516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2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2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1"/>
          <p:cNvSpPr txBox="1">
            <a:spLocks noGrp="1"/>
          </p:cNvSpPr>
          <p:nvPr>
            <p:ph type="body" idx="1"/>
          </p:nvPr>
        </p:nvSpPr>
        <p:spPr>
          <a:xfrm>
            <a:off x="504349" y="2651716"/>
            <a:ext cx="9068753" cy="3298299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200000"/>
              </a:lnSpc>
            </a:pPr>
            <a:r>
              <a:rPr lang="en"/>
              <a:t>Where would we want to use adjacency lists vs adjacency matrices?</a:t>
            </a:r>
            <a:endParaRPr/>
          </a:p>
          <a:p>
            <a:pPr lvl="1">
              <a:lnSpc>
                <a:spcPct val="200000"/>
              </a:lnSpc>
            </a:pPr>
            <a:r>
              <a:rPr lang="en"/>
              <a:t>What about the list of vertices/list of edges approach?</a:t>
            </a:r>
            <a:endParaRPr/>
          </a:p>
        </p:txBody>
      </p:sp>
      <p:sp>
        <p:nvSpPr>
          <p:cNvPr id="255" name="Google Shape;255;p21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Comparison</a:t>
            </a:r>
            <a:endParaRPr/>
          </a:p>
        </p:txBody>
      </p:sp>
      <p:sp>
        <p:nvSpPr>
          <p:cNvPr id="256" name="Google Shape;256;p21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21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</p:spTree>
    <p:extLst>
      <p:ext uri="{BB962C8B-B14F-4D97-AF65-F5344CB8AC3E}">
        <p14:creationId xmlns:p14="http://schemas.microsoft.com/office/powerpoint/2010/main" val="2657665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2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2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76A1E-3BC7-49A8-8FB6-66DA504B5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Representation Example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2B4884-6A55-4037-9D03-61ADFB38FB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40F676-4C2B-42CB-9051-6222ED0FE0B1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1501 - Algorithms and Data Structures 2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8008BC-51EF-46BD-8125-4032FFD089F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/>
              </a:rPr>
              <a:pPr marL="0" marR="0" lvl="0" indent="0" algn="r" defTabSz="914400" rtl="0" eaLnBrk="1" fontAlgn="auto" latinLnBrk="0" hangingPunct="1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BED8D5B-1CEA-4BA6-9EE5-A9B9B9E177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524" y="1199120"/>
            <a:ext cx="8471885" cy="5649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3686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93865C-959D-4F91-BD99-1A83B7674D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Sparse Graphs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F78CAC-24B4-47A4-B327-FA0DE0B4D6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A5A884-148F-4D16-8CB6-D68312647092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1501 - Algorithms and Data Structures 2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CC0BB6-3D5E-49A4-BE3A-0B55D113DAA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/>
              </a:rPr>
              <a:pPr marL="0" marR="0" lvl="0" indent="0" algn="r" defTabSz="914400" rtl="0" eaLnBrk="1" fontAlgn="auto" latinLnBrk="0" hangingPunct="1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D99E599-AD07-4210-9B1E-DF73E1C265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022" y="1218686"/>
            <a:ext cx="8215993" cy="5478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9689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1"/>
          <p:cNvSpPr txBox="1">
            <a:spLocks noGrp="1"/>
          </p:cNvSpPr>
          <p:nvPr>
            <p:ph type="body" idx="1"/>
          </p:nvPr>
        </p:nvSpPr>
        <p:spPr>
          <a:xfrm>
            <a:off x="504349" y="2651716"/>
            <a:ext cx="9068753" cy="3298299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200000"/>
              </a:lnSpc>
            </a:pPr>
            <a:r>
              <a:rPr lang="en"/>
              <a:t>Where would we want to use adjacency lists vs adjacency matrices?</a:t>
            </a:r>
            <a:endParaRPr/>
          </a:p>
          <a:p>
            <a:pPr lvl="1">
              <a:lnSpc>
                <a:spcPct val="200000"/>
              </a:lnSpc>
            </a:pPr>
            <a:r>
              <a:rPr lang="en"/>
              <a:t>What about the list of vertices/list of edges approach?</a:t>
            </a:r>
            <a:endParaRPr/>
          </a:p>
        </p:txBody>
      </p:sp>
      <p:sp>
        <p:nvSpPr>
          <p:cNvPr id="255" name="Google Shape;255;p21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Comparison</a:t>
            </a:r>
            <a:endParaRPr/>
          </a:p>
        </p:txBody>
      </p:sp>
      <p:sp>
        <p:nvSpPr>
          <p:cNvPr id="256" name="Google Shape;256;p21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24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FCD18FA-28C6-9844-837F-6BC922DD4753}"/>
              </a:ext>
            </a:extLst>
          </p:cNvPr>
          <p:cNvSpPr>
            <a:spLocks noGrp="1"/>
          </p:cNvSpPr>
          <p:nvPr>
            <p:ph type="ftr" idx="3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1501 - Algorithms and Data Structures 2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6061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2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2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651C6E8-A97C-42EA-9F6F-74AF1C3F6A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96FFA90-EE89-46F2-814E-E33D3BE766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Adjacency Matrix vs. Adjacency Lists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B18E69-597F-4D66-B025-2208FDDAB89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1200" cap="none" spc="0" normalizeH="0" baseline="0" noProof="0" smtClean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" sz="1433" b="0" i="0" u="none" strike="noStrike" kern="120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EE122A-5112-4165-92FF-9107CF50AA5F}"/>
              </a:ext>
            </a:extLst>
          </p:cNvPr>
          <p:cNvSpPr>
            <a:spLocks noGrp="1"/>
          </p:cNvSpPr>
          <p:nvPr>
            <p:ph type="ftr" idx="3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1501 - Algorithms and Data Structures 2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2A53D82-5A2B-45DD-B413-8619DCACB6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812" y="1592720"/>
            <a:ext cx="8085364" cy="5391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0843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2"/>
          <p:cNvSpPr txBox="1">
            <a:spLocks noGrp="1"/>
          </p:cNvSpPr>
          <p:nvPr>
            <p:ph type="body" idx="1"/>
          </p:nvPr>
        </p:nvSpPr>
        <p:spPr>
          <a:xfrm>
            <a:off x="504349" y="1418834"/>
            <a:ext cx="9068753" cy="5822026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r>
              <a:rPr lang="en" dirty="0">
                <a:solidFill>
                  <a:srgbClr val="002B5E"/>
                </a:solidFill>
              </a:rPr>
              <a:t>Path</a:t>
            </a:r>
            <a:endParaRPr dirty="0">
              <a:solidFill>
                <a:srgbClr val="002B5E"/>
              </a:solidFill>
            </a:endParaRPr>
          </a:p>
          <a:p>
            <a:pPr lvl="1"/>
            <a:r>
              <a:rPr lang="en" dirty="0"/>
              <a:t>A sequence of adjacent vertices</a:t>
            </a:r>
            <a:endParaRPr dirty="0"/>
          </a:p>
          <a:p>
            <a:pPr>
              <a:spcBef>
                <a:spcPts val="0"/>
              </a:spcBef>
            </a:pPr>
            <a:r>
              <a:rPr lang="en" dirty="0">
                <a:solidFill>
                  <a:srgbClr val="002B5E"/>
                </a:solidFill>
              </a:rPr>
              <a:t>Simple Path</a:t>
            </a:r>
            <a:endParaRPr dirty="0">
              <a:solidFill>
                <a:srgbClr val="002B5E"/>
              </a:solidFill>
            </a:endParaRPr>
          </a:p>
          <a:p>
            <a:pPr lvl="1"/>
            <a:r>
              <a:rPr lang="en" dirty="0"/>
              <a:t>A path in which no vertices are repeated</a:t>
            </a:r>
            <a:endParaRPr dirty="0"/>
          </a:p>
          <a:p>
            <a:pPr>
              <a:spcBef>
                <a:spcPts val="0"/>
              </a:spcBef>
            </a:pPr>
            <a:r>
              <a:rPr lang="en" dirty="0">
                <a:solidFill>
                  <a:srgbClr val="002B5E"/>
                </a:solidFill>
              </a:rPr>
              <a:t>Simple Cycle</a:t>
            </a:r>
            <a:endParaRPr dirty="0">
              <a:solidFill>
                <a:srgbClr val="002B5E"/>
              </a:solidFill>
            </a:endParaRPr>
          </a:p>
          <a:p>
            <a:pPr lvl="1"/>
            <a:r>
              <a:rPr lang="en" dirty="0"/>
              <a:t>A simple path with the same first and  last vertex</a:t>
            </a:r>
            <a:endParaRPr dirty="0"/>
          </a:p>
          <a:p>
            <a:pPr>
              <a:spcBef>
                <a:spcPts val="0"/>
              </a:spcBef>
            </a:pPr>
            <a:r>
              <a:rPr lang="en" dirty="0">
                <a:solidFill>
                  <a:srgbClr val="002B5E"/>
                </a:solidFill>
              </a:rPr>
              <a:t>Connected Graph</a:t>
            </a:r>
            <a:endParaRPr dirty="0">
              <a:solidFill>
                <a:srgbClr val="002B5E"/>
              </a:solidFill>
            </a:endParaRPr>
          </a:p>
          <a:p>
            <a:pPr lvl="1"/>
            <a:r>
              <a:rPr lang="en" dirty="0"/>
              <a:t>A graph in which a path exists between all vertex pairs</a:t>
            </a:r>
            <a:endParaRPr dirty="0"/>
          </a:p>
          <a:p>
            <a:pPr>
              <a:spcBef>
                <a:spcPts val="0"/>
              </a:spcBef>
            </a:pPr>
            <a:r>
              <a:rPr lang="en" dirty="0">
                <a:solidFill>
                  <a:srgbClr val="002B5E"/>
                </a:solidFill>
              </a:rPr>
              <a:t>Connected Component</a:t>
            </a:r>
            <a:endParaRPr dirty="0">
              <a:solidFill>
                <a:srgbClr val="002B5E"/>
              </a:solidFill>
            </a:endParaRPr>
          </a:p>
          <a:p>
            <a:pPr lvl="1"/>
            <a:r>
              <a:rPr lang="en" dirty="0"/>
              <a:t>Connected subgraph of a graph</a:t>
            </a:r>
            <a:endParaRPr dirty="0"/>
          </a:p>
          <a:p>
            <a:pPr>
              <a:spcBef>
                <a:spcPts val="0"/>
              </a:spcBef>
            </a:pPr>
            <a:r>
              <a:rPr lang="en" dirty="0">
                <a:solidFill>
                  <a:srgbClr val="002B5E"/>
                </a:solidFill>
              </a:rPr>
              <a:t>Acyclic Graph</a:t>
            </a:r>
            <a:endParaRPr dirty="0">
              <a:solidFill>
                <a:srgbClr val="002B5E"/>
              </a:solidFill>
            </a:endParaRPr>
          </a:p>
          <a:p>
            <a:pPr lvl="1"/>
            <a:r>
              <a:rPr lang="en" dirty="0"/>
              <a:t>A graph with no cycles</a:t>
            </a:r>
            <a:endParaRPr dirty="0"/>
          </a:p>
          <a:p>
            <a:pPr>
              <a:spcBef>
                <a:spcPts val="0"/>
              </a:spcBef>
            </a:pPr>
            <a:r>
              <a:rPr lang="en" dirty="0"/>
              <a:t>Tree</a:t>
            </a:r>
            <a:endParaRPr dirty="0"/>
          </a:p>
          <a:p>
            <a:pPr lvl="1"/>
            <a:r>
              <a:rPr lang="en" dirty="0"/>
              <a:t>?</a:t>
            </a:r>
            <a:endParaRPr dirty="0"/>
          </a:p>
          <a:p>
            <a:pPr lvl="1"/>
            <a:r>
              <a:rPr lang="en" dirty="0"/>
              <a:t>A connected, acyclic graph</a:t>
            </a:r>
            <a:endParaRPr dirty="0"/>
          </a:p>
          <a:p>
            <a:pPr lvl="2"/>
            <a:r>
              <a:rPr lang="en" dirty="0"/>
              <a:t>Has exactly v-1 edges</a:t>
            </a:r>
            <a:endParaRPr dirty="0"/>
          </a:p>
        </p:txBody>
      </p:sp>
      <p:sp>
        <p:nvSpPr>
          <p:cNvPr id="262" name="Google Shape;262;p22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Even more definitions</a:t>
            </a:r>
            <a:endParaRPr/>
          </a:p>
        </p:txBody>
      </p:sp>
      <p:sp>
        <p:nvSpPr>
          <p:cNvPr id="263" name="Google Shape;263;p22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26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1B91C1C-2266-3645-8FDF-54E467685CDE}"/>
              </a:ext>
            </a:extLst>
          </p:cNvPr>
          <p:cNvSpPr>
            <a:spLocks noGrp="1"/>
          </p:cNvSpPr>
          <p:nvPr>
            <p:ph type="ftr" idx="3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1501 - Algorithms and Data Structures 2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7790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2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2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2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26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26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26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"/>
                                        <p:tgtEl>
                                          <p:spTgt spid="26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"/>
                                        <p:tgtEl>
                                          <p:spTgt spid="26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"/>
                                        <p:tgtEl>
                                          <p:spTgt spid="26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"/>
                                        <p:tgtEl>
                                          <p:spTgt spid="26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"/>
                                        <p:tgtEl>
                                          <p:spTgt spid="26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"/>
                                        <p:tgtEl>
                                          <p:spTgt spid="26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"/>
                                        <p:tgtEl>
                                          <p:spTgt spid="26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"/>
                                        <p:tgtEl>
                                          <p:spTgt spid="26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"/>
                                        <p:tgtEl>
                                          <p:spTgt spid="26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"/>
                                        <p:tgtEl>
                                          <p:spTgt spid="261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3"/>
          <p:cNvSpPr txBox="1">
            <a:spLocks noGrp="1"/>
          </p:cNvSpPr>
          <p:nvPr>
            <p:ph type="body" idx="1"/>
          </p:nvPr>
        </p:nvSpPr>
        <p:spPr>
          <a:xfrm>
            <a:off x="504349" y="1418834"/>
            <a:ext cx="9068753" cy="5822026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" dirty="0"/>
              <a:t>What is the best order to traverse a graph?</a:t>
            </a:r>
            <a:endParaRPr dirty="0"/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" dirty="0"/>
              <a:t>Two primary approaches:</a:t>
            </a:r>
            <a:endParaRPr dirty="0"/>
          </a:p>
          <a:p>
            <a:pPr lvl="1">
              <a:lnSpc>
                <a:spcPct val="150000"/>
              </a:lnSpc>
            </a:pPr>
            <a:r>
              <a:rPr lang="en" dirty="0"/>
              <a:t>Breadth-first search (BFS)</a:t>
            </a:r>
            <a:endParaRPr dirty="0"/>
          </a:p>
          <a:p>
            <a:pPr lvl="2">
              <a:lnSpc>
                <a:spcPct val="150000"/>
              </a:lnSpc>
            </a:pPr>
            <a:r>
              <a:rPr lang="en" dirty="0"/>
              <a:t>Search all directions evenly</a:t>
            </a:r>
            <a:endParaRPr dirty="0"/>
          </a:p>
          <a:p>
            <a:pPr lvl="3">
              <a:lnSpc>
                <a:spcPct val="150000"/>
              </a:lnSpc>
            </a:pPr>
            <a:r>
              <a:rPr lang="en" dirty="0"/>
              <a:t>I.e., from i, visit all of i’s neighbors, then all of their neighbors, etc.</a:t>
            </a:r>
          </a:p>
          <a:p>
            <a:pPr lvl="2">
              <a:lnSpc>
                <a:spcPct val="150000"/>
              </a:lnSpc>
            </a:pPr>
            <a:r>
              <a:rPr lang="en" dirty="0"/>
              <a:t>Would help us compute the distance between two vertices</a:t>
            </a:r>
          </a:p>
          <a:p>
            <a:pPr lvl="3">
              <a:lnSpc>
                <a:spcPct val="150000"/>
              </a:lnSpc>
            </a:pPr>
            <a:r>
              <a:rPr lang="en" dirty="0"/>
              <a:t>Remember our problem of the day?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Depth-first search (DFS)</a:t>
            </a:r>
          </a:p>
          <a:p>
            <a:pPr lvl="2">
              <a:lnSpc>
                <a:spcPct val="150000"/>
              </a:lnSpc>
            </a:pPr>
            <a:r>
              <a:rPr lang="en-US" dirty="0"/>
              <a:t>“Dive” as deep as possible into the graph first</a:t>
            </a:r>
          </a:p>
          <a:p>
            <a:pPr lvl="2">
              <a:lnSpc>
                <a:spcPct val="150000"/>
              </a:lnSpc>
            </a:pPr>
            <a:r>
              <a:rPr lang="en-US" dirty="0"/>
              <a:t>Branch when necessary</a:t>
            </a:r>
          </a:p>
          <a:p>
            <a:pPr lvl="2">
              <a:lnSpc>
                <a:spcPct val="150000"/>
              </a:lnSpc>
            </a:pPr>
            <a:r>
              <a:rPr lang="en-US" dirty="0"/>
              <a:t>Would help us find articulation points</a:t>
            </a:r>
          </a:p>
          <a:p>
            <a:pPr lvl="3">
              <a:lnSpc>
                <a:spcPct val="150000"/>
              </a:lnSpc>
            </a:pPr>
            <a:r>
              <a:rPr lang="en" dirty="0"/>
              <a:t>Remember our problem of the day?</a:t>
            </a:r>
          </a:p>
        </p:txBody>
      </p:sp>
      <p:sp>
        <p:nvSpPr>
          <p:cNvPr id="269" name="Google Shape;269;p23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Graph traversal</a:t>
            </a:r>
            <a:endParaRPr/>
          </a:p>
        </p:txBody>
      </p:sp>
      <p:sp>
        <p:nvSpPr>
          <p:cNvPr id="270" name="Google Shape;270;p23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27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3D6E3BA-9D37-3142-AB3C-AFB14B0309F6}"/>
              </a:ext>
            </a:extLst>
          </p:cNvPr>
          <p:cNvSpPr>
            <a:spLocks noGrp="1"/>
          </p:cNvSpPr>
          <p:nvPr>
            <p:ph type="ftr" idx="3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1501 - Algorithms and Data Structures 2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8543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27"/>
          <p:cNvSpPr txBox="1">
            <a:spLocks noGrp="1"/>
          </p:cNvSpPr>
          <p:nvPr>
            <p:ph type="body" idx="1"/>
          </p:nvPr>
        </p:nvSpPr>
        <p:spPr>
          <a:xfrm>
            <a:off x="504349" y="1418834"/>
            <a:ext cx="9068753" cy="5822026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200000"/>
              </a:lnSpc>
            </a:pPr>
            <a:r>
              <a:rPr lang="en" dirty="0"/>
              <a:t>Can be easily implemented using a queue</a:t>
            </a:r>
            <a:endParaRPr dirty="0"/>
          </a:p>
          <a:p>
            <a:pPr lvl="1">
              <a:lnSpc>
                <a:spcPct val="200000"/>
              </a:lnSpc>
            </a:pPr>
            <a:r>
              <a:rPr lang="en" dirty="0"/>
              <a:t>For each vertex visited, add all of its neighbors to the Q (if not previously added)</a:t>
            </a:r>
            <a:endParaRPr dirty="0"/>
          </a:p>
          <a:p>
            <a:pPr lvl="2">
              <a:lnSpc>
                <a:spcPct val="200000"/>
              </a:lnSpc>
            </a:pPr>
            <a:r>
              <a:rPr lang="en" dirty="0"/>
              <a:t>Vertices that have been seen (i.e., added to the Q) but not yet visited are said to be the </a:t>
            </a:r>
            <a:r>
              <a:rPr lang="en" i="1" dirty="0">
                <a:solidFill>
                  <a:srgbClr val="002B5E"/>
                </a:solidFill>
              </a:rPr>
              <a:t>fringe</a:t>
            </a:r>
            <a:endParaRPr i="1" dirty="0">
              <a:solidFill>
                <a:srgbClr val="002B5E"/>
              </a:solidFill>
            </a:endParaRPr>
          </a:p>
          <a:p>
            <a:pPr lvl="1">
              <a:lnSpc>
                <a:spcPct val="200000"/>
              </a:lnSpc>
            </a:pPr>
            <a:r>
              <a:rPr lang="en" dirty="0"/>
              <a:t>Pop head of the queue to be the next visited vertex</a:t>
            </a:r>
            <a:endParaRPr dirty="0"/>
          </a:p>
          <a:p>
            <a:pPr>
              <a:lnSpc>
                <a:spcPct val="200000"/>
              </a:lnSpc>
              <a:spcBef>
                <a:spcPts val="0"/>
              </a:spcBef>
            </a:pPr>
            <a:r>
              <a:rPr lang="en" dirty="0"/>
              <a:t>See example</a:t>
            </a:r>
            <a:endParaRPr dirty="0"/>
          </a:p>
        </p:txBody>
      </p:sp>
      <p:sp>
        <p:nvSpPr>
          <p:cNvPr id="371" name="Google Shape;371;p27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BFS</a:t>
            </a:r>
            <a:endParaRPr/>
          </a:p>
        </p:txBody>
      </p:sp>
      <p:sp>
        <p:nvSpPr>
          <p:cNvPr id="372" name="Google Shape;372;p27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28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3ECAA6-4590-3444-B325-AB84DEC16D56}"/>
              </a:ext>
            </a:extLst>
          </p:cNvPr>
          <p:cNvSpPr>
            <a:spLocks noGrp="1"/>
          </p:cNvSpPr>
          <p:nvPr>
            <p:ph type="ftr" idx="3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1501 - Algorithms and Data Structures 2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4844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3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3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3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37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37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A90CCFA-543B-40A9-9D6E-49B775C04C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5417211-5F5C-4939-BC42-6006F6E8F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BFS Pseudo-code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EBBF6A-FF87-4FF6-908E-DE1EFA4662F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1200" cap="none" spc="0" normalizeH="0" baseline="0" noProof="0" smtClean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" sz="1433" b="0" i="0" u="none" strike="noStrike" kern="120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2CD734-606C-4052-A151-1DFCEB5EB3F1}"/>
              </a:ext>
            </a:extLst>
          </p:cNvPr>
          <p:cNvSpPr>
            <a:spLocks noGrp="1"/>
          </p:cNvSpPr>
          <p:nvPr>
            <p:ph type="ftr" idx="3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1501 - Algorithms and Data Structures 2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D8B11FC-5382-4D31-93EA-157EC5548B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428" y="1331109"/>
            <a:ext cx="8705850" cy="5805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834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1EEA9E-5858-4409-A959-87D88423D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Previous lecture 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32F02F-5ABF-4702-A259-B8272D97DD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710107"/>
            <a:ext cx="10093116" cy="6565419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3200" dirty="0"/>
              <a:t>Single-pass fixed-codeword-size Compression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LZW compression and expansion</a:t>
            </a:r>
            <a:endParaRPr lang="e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742A87-0F03-4848-8AB3-00C3EF0257A1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defTabSz="45706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defRPr/>
            </a:pPr>
            <a:r>
              <a:rPr lang="en-US">
                <a:latin typeface="Arial"/>
              </a:rPr>
              <a:t>CS 1501 – Algorithms &amp; Data Structures 2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DC2457-3542-4F95-B386-215E698016E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45706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fld id="{65E435D9-63B0-4660-8D04-E83F5E2CA2AE}" type="slidenum">
              <a:rPr lang="en-GB" altLang="en-US">
                <a:cs typeface="Arial" panose="020B0604020202020204" pitchFamily="34" charset="0"/>
              </a:rPr>
              <a:pPr defTabSz="457063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t>3</a:t>
            </a:fld>
            <a:endParaRPr lang="en-GB" altLang="en-US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20204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28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BFS example</a:t>
            </a:r>
            <a:endParaRPr/>
          </a:p>
        </p:txBody>
      </p:sp>
      <p:sp>
        <p:nvSpPr>
          <p:cNvPr id="378" name="Google Shape;378;p28"/>
          <p:cNvSpPr/>
          <p:nvPr/>
        </p:nvSpPr>
        <p:spPr>
          <a:xfrm>
            <a:off x="2959712" y="1566443"/>
            <a:ext cx="680686" cy="680686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0</a:t>
            </a:r>
            <a:endParaRPr kumimoji="0" sz="2424" b="1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379" name="Google Shape;379;p28"/>
          <p:cNvSpPr/>
          <p:nvPr/>
        </p:nvSpPr>
        <p:spPr>
          <a:xfrm>
            <a:off x="2192659" y="2731029"/>
            <a:ext cx="680686" cy="680686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1</a:t>
            </a:r>
            <a:endParaRPr kumimoji="0" sz="2424" b="1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380" name="Google Shape;380;p28"/>
          <p:cNvSpPr/>
          <p:nvPr/>
        </p:nvSpPr>
        <p:spPr>
          <a:xfrm>
            <a:off x="2040367" y="4286843"/>
            <a:ext cx="680686" cy="680686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4</a:t>
            </a:r>
            <a:endParaRPr kumimoji="0" sz="2424" b="1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381" name="Google Shape;381;p28"/>
          <p:cNvSpPr/>
          <p:nvPr/>
        </p:nvSpPr>
        <p:spPr>
          <a:xfrm>
            <a:off x="504335" y="3606157"/>
            <a:ext cx="680686" cy="680686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3</a:t>
            </a:r>
            <a:endParaRPr kumimoji="0" sz="2424" b="1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382" name="Google Shape;382;p28"/>
          <p:cNvSpPr/>
          <p:nvPr/>
        </p:nvSpPr>
        <p:spPr>
          <a:xfrm>
            <a:off x="3779080" y="2731016"/>
            <a:ext cx="680686" cy="680686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2</a:t>
            </a:r>
            <a:endParaRPr kumimoji="0" sz="2424" b="1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383" name="Google Shape;383;p28"/>
          <p:cNvSpPr/>
          <p:nvPr/>
        </p:nvSpPr>
        <p:spPr>
          <a:xfrm>
            <a:off x="4038772" y="4286843"/>
            <a:ext cx="680686" cy="680686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5</a:t>
            </a:r>
            <a:endParaRPr kumimoji="0" sz="2424" b="1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cxnSp>
        <p:nvCxnSpPr>
          <p:cNvPr id="384" name="Google Shape;384;p28"/>
          <p:cNvCxnSpPr>
            <a:endCxn id="378" idx="6"/>
          </p:cNvCxnSpPr>
          <p:nvPr/>
        </p:nvCxnSpPr>
        <p:spPr>
          <a:xfrm flipH="1">
            <a:off x="3640397" y="1410900"/>
            <a:ext cx="1079047" cy="495886"/>
          </a:xfrm>
          <a:prstGeom prst="straightConnector1">
            <a:avLst/>
          </a:prstGeom>
          <a:noFill/>
          <a:ln w="38100" cap="flat" cmpd="sng">
            <a:solidFill>
              <a:srgbClr val="98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85" name="Google Shape;385;p28"/>
          <p:cNvSpPr/>
          <p:nvPr/>
        </p:nvSpPr>
        <p:spPr>
          <a:xfrm>
            <a:off x="5149625" y="3606157"/>
            <a:ext cx="680686" cy="680686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6</a:t>
            </a:r>
            <a:endParaRPr kumimoji="0" sz="2424" b="1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386" name="Google Shape;386;p28"/>
          <p:cNvSpPr/>
          <p:nvPr/>
        </p:nvSpPr>
        <p:spPr>
          <a:xfrm>
            <a:off x="974131" y="5364787"/>
            <a:ext cx="680686" cy="680686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7</a:t>
            </a:r>
            <a:endParaRPr kumimoji="0" sz="2424" b="1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387" name="Google Shape;387;p28"/>
          <p:cNvSpPr/>
          <p:nvPr/>
        </p:nvSpPr>
        <p:spPr>
          <a:xfrm>
            <a:off x="1838901" y="6487967"/>
            <a:ext cx="680686" cy="680686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8</a:t>
            </a:r>
            <a:endParaRPr kumimoji="0" sz="2424" b="1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388" name="Google Shape;388;p28"/>
          <p:cNvSpPr/>
          <p:nvPr/>
        </p:nvSpPr>
        <p:spPr>
          <a:xfrm>
            <a:off x="2593004" y="5606008"/>
            <a:ext cx="680686" cy="680686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9</a:t>
            </a:r>
            <a:endParaRPr kumimoji="0" sz="2424" b="1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cxnSp>
        <p:nvCxnSpPr>
          <p:cNvPr id="389" name="Google Shape;389;p28"/>
          <p:cNvCxnSpPr>
            <a:stCxn id="378" idx="3"/>
            <a:endCxn id="379" idx="0"/>
          </p:cNvCxnSpPr>
          <p:nvPr/>
        </p:nvCxnSpPr>
        <p:spPr>
          <a:xfrm flipH="1">
            <a:off x="2533097" y="2147444"/>
            <a:ext cx="526300" cy="583492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0" name="Google Shape;390;p28"/>
          <p:cNvCxnSpPr>
            <a:stCxn id="378" idx="5"/>
            <a:endCxn id="382" idx="0"/>
          </p:cNvCxnSpPr>
          <p:nvPr/>
        </p:nvCxnSpPr>
        <p:spPr>
          <a:xfrm>
            <a:off x="3540712" y="2147444"/>
            <a:ext cx="578864" cy="583492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1" name="Google Shape;391;p28"/>
          <p:cNvCxnSpPr>
            <a:stCxn id="379" idx="2"/>
            <a:endCxn id="381" idx="7"/>
          </p:cNvCxnSpPr>
          <p:nvPr/>
        </p:nvCxnSpPr>
        <p:spPr>
          <a:xfrm flipH="1">
            <a:off x="1085183" y="3071372"/>
            <a:ext cx="1107477" cy="634403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2" name="Google Shape;392;p28"/>
          <p:cNvCxnSpPr>
            <a:stCxn id="379" idx="4"/>
            <a:endCxn id="380" idx="0"/>
          </p:cNvCxnSpPr>
          <p:nvPr/>
        </p:nvCxnSpPr>
        <p:spPr>
          <a:xfrm flipH="1">
            <a:off x="2380599" y="3411715"/>
            <a:ext cx="152402" cy="875072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3" name="Google Shape;393;p28"/>
          <p:cNvCxnSpPr>
            <a:stCxn id="380" idx="3"/>
            <a:endCxn id="386" idx="7"/>
          </p:cNvCxnSpPr>
          <p:nvPr/>
        </p:nvCxnSpPr>
        <p:spPr>
          <a:xfrm flipH="1">
            <a:off x="1555238" y="4867844"/>
            <a:ext cx="584814" cy="596715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4" name="Google Shape;394;p28"/>
          <p:cNvCxnSpPr>
            <a:stCxn id="380" idx="5"/>
            <a:endCxn id="388" idx="0"/>
          </p:cNvCxnSpPr>
          <p:nvPr/>
        </p:nvCxnSpPr>
        <p:spPr>
          <a:xfrm>
            <a:off x="2621368" y="4867844"/>
            <a:ext cx="312078" cy="738208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5" name="Google Shape;395;p28"/>
          <p:cNvCxnSpPr>
            <a:stCxn id="386" idx="5"/>
            <a:endCxn id="387" idx="1"/>
          </p:cNvCxnSpPr>
          <p:nvPr/>
        </p:nvCxnSpPr>
        <p:spPr>
          <a:xfrm>
            <a:off x="1555132" y="5945788"/>
            <a:ext cx="383485" cy="642007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6" name="Google Shape;396;p28"/>
          <p:cNvCxnSpPr>
            <a:stCxn id="387" idx="7"/>
            <a:endCxn id="388" idx="3"/>
          </p:cNvCxnSpPr>
          <p:nvPr/>
        </p:nvCxnSpPr>
        <p:spPr>
          <a:xfrm rot="10800000" flipH="1">
            <a:off x="2419902" y="6186976"/>
            <a:ext cx="272737" cy="400676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7" name="Google Shape;397;p28"/>
          <p:cNvCxnSpPr>
            <a:stCxn id="382" idx="4"/>
            <a:endCxn id="383" idx="0"/>
          </p:cNvCxnSpPr>
          <p:nvPr/>
        </p:nvCxnSpPr>
        <p:spPr>
          <a:xfrm>
            <a:off x="4119422" y="3411701"/>
            <a:ext cx="259844" cy="875072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8" name="Google Shape;398;p28"/>
          <p:cNvCxnSpPr>
            <a:stCxn id="382" idx="6"/>
            <a:endCxn id="385" idx="1"/>
          </p:cNvCxnSpPr>
          <p:nvPr/>
        </p:nvCxnSpPr>
        <p:spPr>
          <a:xfrm>
            <a:off x="4459765" y="3071358"/>
            <a:ext cx="789449" cy="634403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9" name="Google Shape;399;p28"/>
          <p:cNvCxnSpPr>
            <a:stCxn id="383" idx="6"/>
            <a:endCxn id="385" idx="3"/>
          </p:cNvCxnSpPr>
          <p:nvPr/>
        </p:nvCxnSpPr>
        <p:spPr>
          <a:xfrm rot="10800000" flipH="1">
            <a:off x="4719458" y="4187169"/>
            <a:ext cx="529936" cy="440015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0" name="Google Shape;400;p28"/>
          <p:cNvSpPr/>
          <p:nvPr/>
        </p:nvSpPr>
        <p:spPr>
          <a:xfrm>
            <a:off x="2959698" y="1566443"/>
            <a:ext cx="680686" cy="680686"/>
          </a:xfrm>
          <a:prstGeom prst="ellipse">
            <a:avLst/>
          </a:prstGeom>
          <a:solidFill>
            <a:srgbClr val="D9EAD3"/>
          </a:solidFill>
          <a:ln w="28575" cap="flat" cmpd="sng">
            <a:solidFill>
              <a:srgbClr val="274E1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0</a:t>
            </a:r>
            <a:endParaRPr kumimoji="0" sz="2424" b="1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401" name="Google Shape;401;p28"/>
          <p:cNvSpPr/>
          <p:nvPr/>
        </p:nvSpPr>
        <p:spPr>
          <a:xfrm>
            <a:off x="2192672" y="2740658"/>
            <a:ext cx="680686" cy="680686"/>
          </a:xfrm>
          <a:prstGeom prst="ellipse">
            <a:avLst/>
          </a:prstGeom>
          <a:solidFill>
            <a:srgbClr val="D9EAD3"/>
          </a:solidFill>
          <a:ln w="28575" cap="flat" cmpd="sng">
            <a:solidFill>
              <a:srgbClr val="274E1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1</a:t>
            </a:r>
            <a:endParaRPr kumimoji="0" sz="2424" b="1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402" name="Google Shape;402;p28"/>
          <p:cNvSpPr/>
          <p:nvPr/>
        </p:nvSpPr>
        <p:spPr>
          <a:xfrm>
            <a:off x="504335" y="3606157"/>
            <a:ext cx="680686" cy="680686"/>
          </a:xfrm>
          <a:prstGeom prst="ellipse">
            <a:avLst/>
          </a:prstGeom>
          <a:solidFill>
            <a:srgbClr val="D9EAD3"/>
          </a:solidFill>
          <a:ln w="28575" cap="flat" cmpd="sng">
            <a:solidFill>
              <a:srgbClr val="274E1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3</a:t>
            </a:r>
            <a:endParaRPr kumimoji="0" sz="2424" b="1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403" name="Google Shape;403;p28"/>
          <p:cNvSpPr/>
          <p:nvPr/>
        </p:nvSpPr>
        <p:spPr>
          <a:xfrm>
            <a:off x="2040367" y="4286843"/>
            <a:ext cx="680686" cy="680686"/>
          </a:xfrm>
          <a:prstGeom prst="ellipse">
            <a:avLst/>
          </a:prstGeom>
          <a:solidFill>
            <a:srgbClr val="D9EAD3"/>
          </a:solidFill>
          <a:ln w="28575" cap="flat" cmpd="sng">
            <a:solidFill>
              <a:srgbClr val="274E1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4</a:t>
            </a:r>
            <a:endParaRPr kumimoji="0" sz="2424" b="1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grpSp>
        <p:nvGrpSpPr>
          <p:cNvPr id="404" name="Google Shape;404;p28"/>
          <p:cNvGrpSpPr/>
          <p:nvPr/>
        </p:nvGrpSpPr>
        <p:grpSpPr>
          <a:xfrm>
            <a:off x="1085196" y="3081000"/>
            <a:ext cx="1447820" cy="1205828"/>
            <a:chOff x="984300" y="2793387"/>
            <a:chExt cx="1313850" cy="1094250"/>
          </a:xfrm>
        </p:grpSpPr>
        <p:cxnSp>
          <p:nvCxnSpPr>
            <p:cNvPr id="405" name="Google Shape;405;p28"/>
            <p:cNvCxnSpPr>
              <a:stCxn id="401" idx="2"/>
              <a:endCxn id="402" idx="7"/>
            </p:cNvCxnSpPr>
            <p:nvPr/>
          </p:nvCxnSpPr>
          <p:spPr>
            <a:xfrm flipH="1">
              <a:off x="984300" y="2793387"/>
              <a:ext cx="1005000" cy="567000"/>
            </a:xfrm>
            <a:prstGeom prst="straightConnector1">
              <a:avLst/>
            </a:prstGeom>
            <a:noFill/>
            <a:ln w="76200" cap="flat" cmpd="sng">
              <a:solidFill>
                <a:srgbClr val="98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6" name="Google Shape;406;p28"/>
            <p:cNvCxnSpPr>
              <a:stCxn id="401" idx="4"/>
              <a:endCxn id="403" idx="0"/>
            </p:cNvCxnSpPr>
            <p:nvPr/>
          </p:nvCxnSpPr>
          <p:spPr>
            <a:xfrm flipH="1">
              <a:off x="2159850" y="3102237"/>
              <a:ext cx="138300" cy="785400"/>
            </a:xfrm>
            <a:prstGeom prst="straightConnector1">
              <a:avLst/>
            </a:prstGeom>
            <a:noFill/>
            <a:ln w="76200" cap="flat" cmpd="sng">
              <a:solidFill>
                <a:srgbClr val="98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407" name="Google Shape;407;p28"/>
          <p:cNvCxnSpPr>
            <a:stCxn id="386" idx="6"/>
            <a:endCxn id="388" idx="2"/>
          </p:cNvCxnSpPr>
          <p:nvPr/>
        </p:nvCxnSpPr>
        <p:spPr>
          <a:xfrm>
            <a:off x="1654817" y="5705130"/>
            <a:ext cx="938215" cy="241331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8" name="Google Shape;408;p28"/>
          <p:cNvSpPr/>
          <p:nvPr/>
        </p:nvSpPr>
        <p:spPr>
          <a:xfrm>
            <a:off x="974131" y="5364787"/>
            <a:ext cx="680686" cy="680686"/>
          </a:xfrm>
          <a:prstGeom prst="ellipse">
            <a:avLst/>
          </a:prstGeom>
          <a:solidFill>
            <a:srgbClr val="D9EAD3"/>
          </a:solidFill>
          <a:ln w="28575" cap="flat" cmpd="sng">
            <a:solidFill>
              <a:srgbClr val="274E1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7</a:t>
            </a:r>
            <a:endParaRPr kumimoji="0" sz="2424" b="1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409" name="Google Shape;409;p28"/>
          <p:cNvSpPr/>
          <p:nvPr/>
        </p:nvSpPr>
        <p:spPr>
          <a:xfrm>
            <a:off x="1838901" y="6485819"/>
            <a:ext cx="680686" cy="680686"/>
          </a:xfrm>
          <a:prstGeom prst="ellipse">
            <a:avLst/>
          </a:prstGeom>
          <a:solidFill>
            <a:srgbClr val="D9EAD3"/>
          </a:solidFill>
          <a:ln w="28575" cap="flat" cmpd="sng">
            <a:solidFill>
              <a:srgbClr val="274E1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8</a:t>
            </a:r>
            <a:endParaRPr kumimoji="0" sz="2424" b="1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cxnSp>
        <p:nvCxnSpPr>
          <p:cNvPr id="410" name="Google Shape;410;p28"/>
          <p:cNvCxnSpPr>
            <a:stCxn id="408" idx="5"/>
            <a:endCxn id="409" idx="1"/>
          </p:cNvCxnSpPr>
          <p:nvPr/>
        </p:nvCxnSpPr>
        <p:spPr>
          <a:xfrm>
            <a:off x="1555132" y="5945788"/>
            <a:ext cx="383485" cy="639692"/>
          </a:xfrm>
          <a:prstGeom prst="straightConnector1">
            <a:avLst/>
          </a:prstGeom>
          <a:noFill/>
          <a:ln w="76200" cap="flat" cmpd="sng">
            <a:solidFill>
              <a:srgbClr val="98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11" name="Google Shape;411;p28"/>
          <p:cNvSpPr/>
          <p:nvPr/>
        </p:nvSpPr>
        <p:spPr>
          <a:xfrm>
            <a:off x="3779080" y="2730947"/>
            <a:ext cx="680686" cy="680686"/>
          </a:xfrm>
          <a:prstGeom prst="ellipse">
            <a:avLst/>
          </a:prstGeom>
          <a:solidFill>
            <a:srgbClr val="D9EAD3"/>
          </a:solidFill>
          <a:ln w="28575" cap="flat" cmpd="sng">
            <a:solidFill>
              <a:srgbClr val="274E1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2</a:t>
            </a:r>
            <a:endParaRPr kumimoji="0" sz="2424" b="1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cxnSp>
        <p:nvCxnSpPr>
          <p:cNvPr id="412" name="Google Shape;412;p28"/>
          <p:cNvCxnSpPr/>
          <p:nvPr/>
        </p:nvCxnSpPr>
        <p:spPr>
          <a:xfrm flipH="1">
            <a:off x="2546777" y="2166877"/>
            <a:ext cx="526300" cy="583492"/>
          </a:xfrm>
          <a:prstGeom prst="straightConnector1">
            <a:avLst/>
          </a:prstGeom>
          <a:noFill/>
          <a:ln w="76200" cap="flat" cmpd="sng">
            <a:solidFill>
              <a:srgbClr val="98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3" name="Google Shape;413;p28"/>
          <p:cNvCxnSpPr>
            <a:stCxn id="400" idx="5"/>
            <a:endCxn id="411" idx="0"/>
          </p:cNvCxnSpPr>
          <p:nvPr/>
        </p:nvCxnSpPr>
        <p:spPr>
          <a:xfrm>
            <a:off x="3540699" y="2147444"/>
            <a:ext cx="578864" cy="583492"/>
          </a:xfrm>
          <a:prstGeom prst="straightConnector1">
            <a:avLst/>
          </a:prstGeom>
          <a:noFill/>
          <a:ln w="76200" cap="flat" cmpd="sng">
            <a:solidFill>
              <a:srgbClr val="98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14" name="Google Shape;414;p28"/>
          <p:cNvSpPr/>
          <p:nvPr/>
        </p:nvSpPr>
        <p:spPr>
          <a:xfrm>
            <a:off x="4038772" y="4286815"/>
            <a:ext cx="680686" cy="680686"/>
          </a:xfrm>
          <a:prstGeom prst="ellipse">
            <a:avLst/>
          </a:prstGeom>
          <a:solidFill>
            <a:srgbClr val="D9EAD3"/>
          </a:solidFill>
          <a:ln w="28575" cap="flat" cmpd="sng">
            <a:solidFill>
              <a:srgbClr val="274E1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5</a:t>
            </a:r>
            <a:endParaRPr kumimoji="0" sz="2424" b="1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415" name="Google Shape;415;p28"/>
          <p:cNvSpPr txBox="1"/>
          <p:nvPr/>
        </p:nvSpPr>
        <p:spPr>
          <a:xfrm>
            <a:off x="7564932" y="1126703"/>
            <a:ext cx="1462862" cy="7382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3967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Q</a:t>
            </a:r>
            <a:endParaRPr kumimoji="0" sz="3967" b="1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cxnSp>
        <p:nvCxnSpPr>
          <p:cNvPr id="416" name="Google Shape;416;p28"/>
          <p:cNvCxnSpPr/>
          <p:nvPr/>
        </p:nvCxnSpPr>
        <p:spPr>
          <a:xfrm>
            <a:off x="7516335" y="1998690"/>
            <a:ext cx="1560055" cy="0"/>
          </a:xfrm>
          <a:prstGeom prst="straightConnector1">
            <a:avLst/>
          </a:prstGeom>
          <a:noFill/>
          <a:ln w="28575" cap="flat" cmpd="sng">
            <a:solidFill>
              <a:srgbClr val="002B5E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17" name="Google Shape;417;p28"/>
          <p:cNvSpPr/>
          <p:nvPr/>
        </p:nvSpPr>
        <p:spPr>
          <a:xfrm>
            <a:off x="7956019" y="2181961"/>
            <a:ext cx="680686" cy="680686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1</a:t>
            </a:r>
            <a:endParaRPr kumimoji="0" sz="2424" b="1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418" name="Google Shape;418;p28"/>
          <p:cNvSpPr/>
          <p:nvPr/>
        </p:nvSpPr>
        <p:spPr>
          <a:xfrm>
            <a:off x="7956019" y="2989372"/>
            <a:ext cx="680686" cy="680686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2</a:t>
            </a:r>
            <a:endParaRPr kumimoji="0" sz="2424" b="1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419" name="Google Shape;419;p28"/>
          <p:cNvSpPr/>
          <p:nvPr/>
        </p:nvSpPr>
        <p:spPr>
          <a:xfrm>
            <a:off x="7956019" y="3796784"/>
            <a:ext cx="680686" cy="680686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3</a:t>
            </a:r>
            <a:endParaRPr kumimoji="0" sz="2424" b="1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420" name="Google Shape;420;p28"/>
          <p:cNvSpPr/>
          <p:nvPr/>
        </p:nvSpPr>
        <p:spPr>
          <a:xfrm>
            <a:off x="7956019" y="4604196"/>
            <a:ext cx="680686" cy="680686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4</a:t>
            </a:r>
            <a:endParaRPr kumimoji="0" sz="2424" b="1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421" name="Google Shape;421;p28"/>
          <p:cNvSpPr/>
          <p:nvPr/>
        </p:nvSpPr>
        <p:spPr>
          <a:xfrm>
            <a:off x="7956019" y="5411607"/>
            <a:ext cx="680686" cy="680686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5</a:t>
            </a:r>
            <a:endParaRPr kumimoji="0" sz="2424" b="1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422" name="Google Shape;422;p28"/>
          <p:cNvSpPr/>
          <p:nvPr/>
        </p:nvSpPr>
        <p:spPr>
          <a:xfrm>
            <a:off x="7956019" y="6219019"/>
            <a:ext cx="680686" cy="680686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6</a:t>
            </a:r>
            <a:endParaRPr kumimoji="0" sz="2424" b="1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423" name="Google Shape;423;p28"/>
          <p:cNvSpPr/>
          <p:nvPr/>
        </p:nvSpPr>
        <p:spPr>
          <a:xfrm>
            <a:off x="8966109" y="2181961"/>
            <a:ext cx="680686" cy="680686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7</a:t>
            </a:r>
            <a:endParaRPr kumimoji="0" sz="2424" b="1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424" name="Google Shape;424;p28"/>
          <p:cNvSpPr/>
          <p:nvPr/>
        </p:nvSpPr>
        <p:spPr>
          <a:xfrm>
            <a:off x="8966109" y="2989372"/>
            <a:ext cx="680686" cy="680686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9</a:t>
            </a:r>
            <a:endParaRPr kumimoji="0" sz="2424" b="1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425" name="Google Shape;425;p28"/>
          <p:cNvSpPr/>
          <p:nvPr/>
        </p:nvSpPr>
        <p:spPr>
          <a:xfrm>
            <a:off x="5149625" y="3606157"/>
            <a:ext cx="680686" cy="680686"/>
          </a:xfrm>
          <a:prstGeom prst="ellipse">
            <a:avLst/>
          </a:prstGeom>
          <a:solidFill>
            <a:srgbClr val="D9EAD3"/>
          </a:solidFill>
          <a:ln w="28575" cap="flat" cmpd="sng">
            <a:solidFill>
              <a:srgbClr val="274E1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6</a:t>
            </a:r>
            <a:endParaRPr kumimoji="0" sz="2424" b="1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grpSp>
        <p:nvGrpSpPr>
          <p:cNvPr id="426" name="Google Shape;426;p28"/>
          <p:cNvGrpSpPr/>
          <p:nvPr/>
        </p:nvGrpSpPr>
        <p:grpSpPr>
          <a:xfrm>
            <a:off x="4119422" y="3071290"/>
            <a:ext cx="1129792" cy="1215415"/>
            <a:chOff x="3737762" y="2784575"/>
            <a:chExt cx="1025250" cy="1102950"/>
          </a:xfrm>
        </p:grpSpPr>
        <p:cxnSp>
          <p:nvCxnSpPr>
            <p:cNvPr id="427" name="Google Shape;427;p28"/>
            <p:cNvCxnSpPr>
              <a:stCxn id="411" idx="4"/>
              <a:endCxn id="414" idx="0"/>
            </p:cNvCxnSpPr>
            <p:nvPr/>
          </p:nvCxnSpPr>
          <p:spPr>
            <a:xfrm>
              <a:off x="3737762" y="3093425"/>
              <a:ext cx="235800" cy="794100"/>
            </a:xfrm>
            <a:prstGeom prst="straightConnector1">
              <a:avLst/>
            </a:prstGeom>
            <a:noFill/>
            <a:ln w="76200" cap="flat" cmpd="sng">
              <a:solidFill>
                <a:srgbClr val="98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8" name="Google Shape;428;p28"/>
            <p:cNvCxnSpPr>
              <a:stCxn id="411" idx="6"/>
              <a:endCxn id="425" idx="1"/>
            </p:cNvCxnSpPr>
            <p:nvPr/>
          </p:nvCxnSpPr>
          <p:spPr>
            <a:xfrm>
              <a:off x="4046612" y="2784575"/>
              <a:ext cx="716400" cy="575700"/>
            </a:xfrm>
            <a:prstGeom prst="straightConnector1">
              <a:avLst/>
            </a:prstGeom>
            <a:noFill/>
            <a:ln w="76200" cap="flat" cmpd="sng">
              <a:solidFill>
                <a:srgbClr val="98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29" name="Google Shape;429;p28"/>
          <p:cNvSpPr/>
          <p:nvPr/>
        </p:nvSpPr>
        <p:spPr>
          <a:xfrm>
            <a:off x="8966109" y="3796784"/>
            <a:ext cx="680686" cy="680686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8</a:t>
            </a:r>
            <a:endParaRPr kumimoji="0" sz="2424" b="1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430" name="Google Shape;430;p28"/>
          <p:cNvSpPr/>
          <p:nvPr/>
        </p:nvSpPr>
        <p:spPr>
          <a:xfrm>
            <a:off x="2593004" y="5606008"/>
            <a:ext cx="680686" cy="680686"/>
          </a:xfrm>
          <a:prstGeom prst="ellipse">
            <a:avLst/>
          </a:prstGeom>
          <a:solidFill>
            <a:srgbClr val="D9EAD3"/>
          </a:solidFill>
          <a:ln w="28575" cap="flat" cmpd="sng">
            <a:solidFill>
              <a:srgbClr val="274E1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9</a:t>
            </a:r>
            <a:endParaRPr kumimoji="0" sz="2424" b="1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grpSp>
        <p:nvGrpSpPr>
          <p:cNvPr id="431" name="Google Shape;431;p28"/>
          <p:cNvGrpSpPr/>
          <p:nvPr/>
        </p:nvGrpSpPr>
        <p:grpSpPr>
          <a:xfrm>
            <a:off x="1555238" y="4867844"/>
            <a:ext cx="1378209" cy="738208"/>
            <a:chOff x="1410848" y="4414890"/>
            <a:chExt cx="1250680" cy="669900"/>
          </a:xfrm>
        </p:grpSpPr>
        <p:cxnSp>
          <p:nvCxnSpPr>
            <p:cNvPr id="432" name="Google Shape;432;p28"/>
            <p:cNvCxnSpPr>
              <a:stCxn id="403" idx="3"/>
              <a:endCxn id="408" idx="7"/>
            </p:cNvCxnSpPr>
            <p:nvPr/>
          </p:nvCxnSpPr>
          <p:spPr>
            <a:xfrm flipH="1">
              <a:off x="1410848" y="4414890"/>
              <a:ext cx="530700" cy="541500"/>
            </a:xfrm>
            <a:prstGeom prst="straightConnector1">
              <a:avLst/>
            </a:prstGeom>
            <a:noFill/>
            <a:ln w="76200" cap="flat" cmpd="sng">
              <a:solidFill>
                <a:srgbClr val="98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3" name="Google Shape;433;p28"/>
            <p:cNvCxnSpPr>
              <a:stCxn id="403" idx="5"/>
              <a:endCxn id="430" idx="0"/>
            </p:cNvCxnSpPr>
            <p:nvPr/>
          </p:nvCxnSpPr>
          <p:spPr>
            <a:xfrm>
              <a:off x="2378327" y="4414890"/>
              <a:ext cx="283200" cy="669900"/>
            </a:xfrm>
            <a:prstGeom prst="straightConnector1">
              <a:avLst/>
            </a:prstGeom>
            <a:noFill/>
            <a:ln w="76200" cap="flat" cmpd="sng">
              <a:solidFill>
                <a:srgbClr val="98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34" name="Google Shape;434;p28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30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D3B6D8F-BA85-1C40-85A2-63FBFC606D86}"/>
              </a:ext>
            </a:extLst>
          </p:cNvPr>
          <p:cNvSpPr>
            <a:spLocks noGrp="1"/>
          </p:cNvSpPr>
          <p:nvPr>
            <p:ph type="ftr" idx="3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1501 - Algorithms and Data Structures 2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4388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100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"/>
                                        <p:tgtEl>
                                          <p:spTgt spid="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"/>
                                        <p:tgtEl>
                                          <p:spTgt spid="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"/>
                                        <p:tgtEl>
                                          <p:spTgt spid="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100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"/>
                                        <p:tgtEl>
                                          <p:spTgt spid="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"/>
                                        <p:tgtEl>
                                          <p:spTgt spid="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"/>
                                        <p:tgtEl>
                                          <p:spTgt spid="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100"/>
                                        <p:tgtEl>
                                          <p:spTgt spid="4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100"/>
                                        <p:tgtEl>
                                          <p:spTgt spid="4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00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"/>
                                        <p:tgtEl>
                                          <p:spTgt spid="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00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3" dur="100"/>
                                        <p:tgtEl>
                                          <p:spTgt spid="4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"/>
                                        <p:tgtEl>
                                          <p:spTgt spid="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" dur="100"/>
                                        <p:tgtEl>
                                          <p:spTgt spid="4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100"/>
                                        <p:tgtEl>
                                          <p:spTgt spid="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9" dur="100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100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100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100"/>
                                        <p:tgtEl>
                                          <p:spTgt spid="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5" dur="100"/>
                                        <p:tgtEl>
                                          <p:spTgt spid="4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100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3" dur="100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100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29"/>
          <p:cNvSpPr txBox="1">
            <a:spLocks noGrp="1"/>
          </p:cNvSpPr>
          <p:nvPr>
            <p:ph type="body" idx="1"/>
          </p:nvPr>
        </p:nvSpPr>
        <p:spPr>
          <a:xfrm>
            <a:off x="504349" y="2972939"/>
            <a:ext cx="9068753" cy="3259620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"/>
              <a:t>BFS traversals can further be used to determine the</a:t>
            </a:r>
            <a:br>
              <a:rPr lang="en"/>
            </a:br>
            <a:r>
              <a:rPr lang="en" i="1">
                <a:solidFill>
                  <a:srgbClr val="002B5E"/>
                </a:solidFill>
              </a:rPr>
              <a:t>shortest path</a:t>
            </a:r>
            <a:r>
              <a:rPr lang="en"/>
              <a:t> between two vertices</a:t>
            </a:r>
            <a:endParaRPr/>
          </a:p>
        </p:txBody>
      </p:sp>
      <p:sp>
        <p:nvSpPr>
          <p:cNvPr id="440" name="Google Shape;440;p29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Shortest paths</a:t>
            </a:r>
            <a:endParaRPr/>
          </a:p>
        </p:txBody>
      </p:sp>
      <p:sp>
        <p:nvSpPr>
          <p:cNvPr id="441" name="Google Shape;441;p29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31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70190C2-D99D-F649-BA51-C4E65B6D266A}"/>
              </a:ext>
            </a:extLst>
          </p:cNvPr>
          <p:cNvSpPr>
            <a:spLocks noGrp="1"/>
          </p:cNvSpPr>
          <p:nvPr>
            <p:ph type="ftr" idx="3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1501 - Algorithms and Data Structures 2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1893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4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1EEA9E-5858-4409-A959-87D88423D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of the 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32F02F-5ABF-4702-A259-B8272D97DD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710107"/>
            <a:ext cx="10093116" cy="6565419"/>
          </a:xfrm>
        </p:spPr>
        <p:txBody>
          <a:bodyPr>
            <a:normAutofit lnSpcReduction="10000"/>
          </a:bodyPr>
          <a:lstStyle/>
          <a:p>
            <a:r>
              <a:rPr lang="en-US" b="1" dirty="0">
                <a:latin typeface="Calibri" panose="020F0502020204030204" pitchFamily="34" charset="0"/>
              </a:rPr>
              <a:t>Input</a:t>
            </a:r>
            <a:r>
              <a:rPr lang="en-US" dirty="0">
                <a:latin typeface="Calibri" panose="020F0502020204030204" pitchFamily="34" charset="0"/>
              </a:rPr>
              <a:t>: A file containing LinkedIn Connection information formatted like the following:</a:t>
            </a:r>
          </a:p>
          <a:p>
            <a:pPr lvl="1"/>
            <a:r>
              <a:rPr lang="en-US" dirty="0">
                <a:latin typeface="Calibri" panose="020F0502020204030204" pitchFamily="34" charset="0"/>
              </a:rPr>
              <a:t>Account1: Connection1, Connection2, …</a:t>
            </a:r>
          </a:p>
          <a:p>
            <a:pPr lvl="1"/>
            <a:r>
              <a:rPr lang="en-US" dirty="0">
                <a:latin typeface="Calibri" panose="020F0502020204030204" pitchFamily="34" charset="0"/>
              </a:rPr>
              <a:t>Account2: Connection1, Connection2, …</a:t>
            </a:r>
          </a:p>
          <a:p>
            <a:pPr lvl="1"/>
            <a:r>
              <a:rPr lang="en-US" dirty="0">
                <a:latin typeface="Calibri" panose="020F0502020204030204" pitchFamily="34" charset="0"/>
              </a:rPr>
              <a:t>…</a:t>
            </a:r>
          </a:p>
          <a:p>
            <a:r>
              <a:rPr lang="en-US" b="1" dirty="0">
                <a:latin typeface="Calibri" panose="020F0502020204030204" pitchFamily="34" charset="0"/>
              </a:rPr>
              <a:t>Output</a:t>
            </a:r>
            <a:r>
              <a:rPr lang="en-US" dirty="0">
                <a:latin typeface="Calibri" panose="020F0502020204030204" pitchFamily="34" charset="0"/>
              </a:rPr>
              <a:t>: Answer the following questions:</a:t>
            </a:r>
          </a:p>
          <a:p>
            <a:pPr lvl="1"/>
            <a:r>
              <a:rPr lang="en-US" dirty="0">
                <a:latin typeface="Calibri" panose="020F0502020204030204" pitchFamily="34" charset="0"/>
              </a:rPr>
              <a:t>Given two LI accounts, how “far” are they from each other?</a:t>
            </a:r>
          </a:p>
          <a:p>
            <a:pPr lvl="2"/>
            <a:r>
              <a:rPr lang="en-US" dirty="0">
                <a:latin typeface="Calibri" panose="020F0502020204030204" pitchFamily="34" charset="0"/>
              </a:rPr>
              <a:t>E.g., 1</a:t>
            </a:r>
            <a:r>
              <a:rPr lang="en-US" baseline="30000" dirty="0">
                <a:latin typeface="Calibri" panose="020F0502020204030204" pitchFamily="34" charset="0"/>
              </a:rPr>
              <a:t>st</a:t>
            </a:r>
            <a:r>
              <a:rPr lang="en-US" dirty="0">
                <a:latin typeface="Calibri" panose="020F0502020204030204" pitchFamily="34" charset="0"/>
              </a:rPr>
              <a:t> connection, 2</a:t>
            </a:r>
            <a:r>
              <a:rPr lang="en-US" baseline="30000" dirty="0">
                <a:latin typeface="Calibri" panose="020F0502020204030204" pitchFamily="34" charset="0"/>
              </a:rPr>
              <a:t>nd</a:t>
            </a:r>
            <a:r>
              <a:rPr lang="en-US" dirty="0">
                <a:latin typeface="Calibri" panose="020F0502020204030204" pitchFamily="34" charset="0"/>
              </a:rPr>
              <a:t> connection, etc.</a:t>
            </a:r>
          </a:p>
          <a:p>
            <a:pPr lvl="1"/>
            <a:r>
              <a:rPr lang="en-US" dirty="0">
                <a:solidFill>
                  <a:schemeClr val="bg2">
                    <a:lumMod val="20000"/>
                    <a:lumOff val="80000"/>
                  </a:schemeClr>
                </a:solidFill>
                <a:latin typeface="Calibri" panose="020F0502020204030204" pitchFamily="34" charset="0"/>
              </a:rPr>
              <a:t>Are the accounts in the file all </a:t>
            </a:r>
            <a:r>
              <a:rPr lang="en-US" b="1" i="1" dirty="0">
                <a:solidFill>
                  <a:schemeClr val="bg2">
                    <a:lumMod val="20000"/>
                    <a:lumOff val="80000"/>
                  </a:schemeClr>
                </a:solidFill>
                <a:latin typeface="Calibri" panose="020F0502020204030204" pitchFamily="34" charset="0"/>
              </a:rPr>
              <a:t>connected</a:t>
            </a:r>
            <a:r>
              <a:rPr lang="en-US" dirty="0">
                <a:solidFill>
                  <a:schemeClr val="bg2">
                    <a:lumMod val="20000"/>
                    <a:lumOff val="80000"/>
                  </a:schemeClr>
                </a:solidFill>
                <a:latin typeface="Calibri" panose="020F0502020204030204" pitchFamily="34" charset="0"/>
              </a:rPr>
              <a:t>?</a:t>
            </a:r>
          </a:p>
          <a:p>
            <a:pPr lvl="2"/>
            <a:r>
              <a:rPr lang="en-US" dirty="0">
                <a:solidFill>
                  <a:schemeClr val="bg2">
                    <a:lumMod val="20000"/>
                    <a:lumOff val="80000"/>
                  </a:schemeClr>
                </a:solidFill>
                <a:latin typeface="Calibri" panose="020F0502020204030204" pitchFamily="34" charset="0"/>
              </a:rPr>
              <a:t>If not, how many </a:t>
            </a:r>
            <a:r>
              <a:rPr lang="en-US" b="1" i="1" dirty="0">
                <a:solidFill>
                  <a:schemeClr val="bg2">
                    <a:lumMod val="20000"/>
                    <a:lumOff val="80000"/>
                  </a:schemeClr>
                </a:solidFill>
                <a:latin typeface="Calibri" panose="020F0502020204030204" pitchFamily="34" charset="0"/>
              </a:rPr>
              <a:t>connected components</a:t>
            </a:r>
            <a:r>
              <a:rPr lang="en-US" dirty="0">
                <a:solidFill>
                  <a:schemeClr val="bg2">
                    <a:lumMod val="20000"/>
                    <a:lumOff val="80000"/>
                  </a:schemeClr>
                </a:solidFill>
                <a:latin typeface="Calibri" panose="020F0502020204030204" pitchFamily="34" charset="0"/>
              </a:rPr>
              <a:t> are there?</a:t>
            </a:r>
          </a:p>
          <a:p>
            <a:pPr lvl="1"/>
            <a:r>
              <a:rPr lang="en-US" dirty="0">
                <a:solidFill>
                  <a:schemeClr val="bg2">
                    <a:lumMod val="20000"/>
                    <a:lumOff val="80000"/>
                  </a:schemeClr>
                </a:solidFill>
                <a:latin typeface="Calibri" panose="020F0502020204030204" pitchFamily="34" charset="0"/>
              </a:rPr>
              <a:t>Are there certain accounts that if removed, the remaining accounts become </a:t>
            </a:r>
            <a:r>
              <a:rPr lang="en-US" b="1" i="1" dirty="0">
                <a:solidFill>
                  <a:schemeClr val="bg2">
                    <a:lumMod val="20000"/>
                    <a:lumOff val="80000"/>
                  </a:schemeClr>
                </a:solidFill>
                <a:latin typeface="Calibri" panose="020F0502020204030204" pitchFamily="34" charset="0"/>
              </a:rPr>
              <a:t>partitioned</a:t>
            </a:r>
            <a:r>
              <a:rPr lang="en-US" dirty="0">
                <a:solidFill>
                  <a:schemeClr val="bg2">
                    <a:lumMod val="20000"/>
                    <a:lumOff val="80000"/>
                  </a:schemeClr>
                </a:solidFill>
                <a:latin typeface="Calibri" panose="020F0502020204030204" pitchFamily="34" charset="0"/>
              </a:rPr>
              <a:t>?</a:t>
            </a:r>
          </a:p>
          <a:p>
            <a:pPr lvl="2"/>
            <a:r>
              <a:rPr lang="en-US" dirty="0">
                <a:solidFill>
                  <a:schemeClr val="bg2">
                    <a:lumMod val="20000"/>
                    <a:lumOff val="80000"/>
                  </a:schemeClr>
                </a:solidFill>
                <a:latin typeface="Calibri" panose="020F0502020204030204" pitchFamily="34" charset="0"/>
              </a:rPr>
              <a:t>These account are called </a:t>
            </a:r>
            <a:r>
              <a:rPr lang="en-US" b="1" i="1" dirty="0">
                <a:solidFill>
                  <a:schemeClr val="bg2">
                    <a:lumMod val="20000"/>
                    <a:lumOff val="80000"/>
                  </a:schemeClr>
                </a:solidFill>
                <a:latin typeface="Calibri" panose="020F0502020204030204" pitchFamily="34" charset="0"/>
              </a:rPr>
              <a:t>articulation points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742A87-0F03-4848-8AB3-00C3EF0257A1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063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1501 – Algorithms &amp; Data Structures 2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DC2457-3542-4F95-B386-215E698016E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063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063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Tx/>
                <a:buNone/>
                <a:tabLst/>
                <a:defRPr/>
              </a:pPr>
              <a:t>32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39343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1EEA9E-5858-4409-A959-87D88423D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of the 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32F02F-5ABF-4702-A259-B8272D97DD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710107"/>
            <a:ext cx="10093116" cy="6565419"/>
          </a:xfrm>
        </p:spPr>
        <p:txBody>
          <a:bodyPr>
            <a:normAutofit lnSpcReduction="10000"/>
          </a:bodyPr>
          <a:lstStyle/>
          <a:p>
            <a:r>
              <a:rPr lang="en-US" b="1" dirty="0">
                <a:latin typeface="Calibri" panose="020F0502020204030204" pitchFamily="34" charset="0"/>
              </a:rPr>
              <a:t>Input</a:t>
            </a:r>
            <a:r>
              <a:rPr lang="en-US" dirty="0">
                <a:latin typeface="Calibri" panose="020F0502020204030204" pitchFamily="34" charset="0"/>
              </a:rPr>
              <a:t>: A file containing LinkedIn Connection information formatted like the following:</a:t>
            </a:r>
          </a:p>
          <a:p>
            <a:pPr lvl="1"/>
            <a:r>
              <a:rPr lang="en-US" dirty="0">
                <a:latin typeface="Calibri" panose="020F0502020204030204" pitchFamily="34" charset="0"/>
              </a:rPr>
              <a:t>Account1: Connection1, Connection2, …</a:t>
            </a:r>
          </a:p>
          <a:p>
            <a:pPr lvl="1"/>
            <a:r>
              <a:rPr lang="en-US" dirty="0">
                <a:latin typeface="Calibri" panose="020F0502020204030204" pitchFamily="34" charset="0"/>
              </a:rPr>
              <a:t>Account2: Connection1, Connection2, …</a:t>
            </a:r>
          </a:p>
          <a:p>
            <a:pPr lvl="1"/>
            <a:r>
              <a:rPr lang="en-US" dirty="0">
                <a:latin typeface="Calibri" panose="020F0502020204030204" pitchFamily="34" charset="0"/>
              </a:rPr>
              <a:t>…</a:t>
            </a:r>
          </a:p>
          <a:p>
            <a:r>
              <a:rPr lang="en-US" b="1" dirty="0">
                <a:latin typeface="Calibri" panose="020F0502020204030204" pitchFamily="34" charset="0"/>
              </a:rPr>
              <a:t>Output</a:t>
            </a:r>
            <a:r>
              <a:rPr lang="en-US" dirty="0">
                <a:latin typeface="Calibri" panose="020F0502020204030204" pitchFamily="34" charset="0"/>
              </a:rPr>
              <a:t>: Answer the following questions:</a:t>
            </a:r>
          </a:p>
          <a:p>
            <a:pPr lvl="1"/>
            <a:r>
              <a:rPr lang="en-US" dirty="0">
                <a:solidFill>
                  <a:schemeClr val="bg2">
                    <a:lumMod val="20000"/>
                    <a:lumOff val="80000"/>
                  </a:schemeClr>
                </a:solidFill>
                <a:latin typeface="Calibri" panose="020F0502020204030204" pitchFamily="34" charset="0"/>
              </a:rPr>
              <a:t>Given two LI accounts, how “far” are they from each other?</a:t>
            </a:r>
          </a:p>
          <a:p>
            <a:pPr lvl="2"/>
            <a:r>
              <a:rPr lang="en-US" dirty="0">
                <a:solidFill>
                  <a:schemeClr val="bg2">
                    <a:lumMod val="20000"/>
                    <a:lumOff val="80000"/>
                  </a:schemeClr>
                </a:solidFill>
                <a:latin typeface="Calibri" panose="020F0502020204030204" pitchFamily="34" charset="0"/>
              </a:rPr>
              <a:t>E.g., 1</a:t>
            </a:r>
            <a:r>
              <a:rPr lang="en-US" baseline="30000" dirty="0">
                <a:solidFill>
                  <a:schemeClr val="bg2">
                    <a:lumMod val="20000"/>
                    <a:lumOff val="80000"/>
                  </a:schemeClr>
                </a:solidFill>
                <a:latin typeface="Calibri" panose="020F0502020204030204" pitchFamily="34" charset="0"/>
              </a:rPr>
              <a:t>st</a:t>
            </a:r>
            <a:r>
              <a:rPr lang="en-US" dirty="0">
                <a:solidFill>
                  <a:schemeClr val="bg2">
                    <a:lumMod val="20000"/>
                    <a:lumOff val="80000"/>
                  </a:schemeClr>
                </a:solidFill>
                <a:latin typeface="Calibri" panose="020F0502020204030204" pitchFamily="34" charset="0"/>
              </a:rPr>
              <a:t> connection, 2</a:t>
            </a:r>
            <a:r>
              <a:rPr lang="en-US" baseline="30000" dirty="0">
                <a:solidFill>
                  <a:schemeClr val="bg2">
                    <a:lumMod val="20000"/>
                    <a:lumOff val="80000"/>
                  </a:schemeClr>
                </a:solidFill>
                <a:latin typeface="Calibri" panose="020F0502020204030204" pitchFamily="34" charset="0"/>
              </a:rPr>
              <a:t>nd</a:t>
            </a:r>
            <a:r>
              <a:rPr lang="en-US" dirty="0">
                <a:solidFill>
                  <a:schemeClr val="bg2">
                    <a:lumMod val="20000"/>
                    <a:lumOff val="80000"/>
                  </a:schemeClr>
                </a:solidFill>
                <a:latin typeface="Calibri" panose="020F0502020204030204" pitchFamily="34" charset="0"/>
              </a:rPr>
              <a:t> connection, etc.</a:t>
            </a:r>
          </a:p>
          <a:p>
            <a:pPr lvl="1"/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</a:rPr>
              <a:t>Are the accounts in the file all </a:t>
            </a:r>
            <a:r>
              <a:rPr lang="en-US" b="1" i="1" dirty="0">
                <a:solidFill>
                  <a:schemeClr val="tx1"/>
                </a:solidFill>
                <a:latin typeface="Calibri" panose="020F0502020204030204" pitchFamily="34" charset="0"/>
              </a:rPr>
              <a:t>connected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</a:rPr>
              <a:t>?</a:t>
            </a:r>
          </a:p>
          <a:p>
            <a:pPr lvl="2"/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</a:rPr>
              <a:t>If not, how many </a:t>
            </a:r>
            <a:r>
              <a:rPr lang="en-US" b="1" i="1" dirty="0">
                <a:solidFill>
                  <a:schemeClr val="tx1"/>
                </a:solidFill>
                <a:latin typeface="Calibri" panose="020F0502020204030204" pitchFamily="34" charset="0"/>
              </a:rPr>
              <a:t>connected components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</a:rPr>
              <a:t> are there?</a:t>
            </a:r>
          </a:p>
          <a:p>
            <a:pPr lvl="1"/>
            <a:r>
              <a:rPr lang="en-US" dirty="0">
                <a:solidFill>
                  <a:schemeClr val="bg2">
                    <a:lumMod val="20000"/>
                    <a:lumOff val="80000"/>
                  </a:schemeClr>
                </a:solidFill>
                <a:latin typeface="Calibri" panose="020F0502020204030204" pitchFamily="34" charset="0"/>
              </a:rPr>
              <a:t>Are there certain accounts that if removed, the remaining accounts become </a:t>
            </a:r>
            <a:r>
              <a:rPr lang="en-US" b="1" i="1" dirty="0">
                <a:solidFill>
                  <a:schemeClr val="bg2">
                    <a:lumMod val="20000"/>
                    <a:lumOff val="80000"/>
                  </a:schemeClr>
                </a:solidFill>
                <a:latin typeface="Calibri" panose="020F0502020204030204" pitchFamily="34" charset="0"/>
              </a:rPr>
              <a:t>partitioned</a:t>
            </a:r>
            <a:r>
              <a:rPr lang="en-US" dirty="0">
                <a:solidFill>
                  <a:schemeClr val="bg2">
                    <a:lumMod val="20000"/>
                    <a:lumOff val="80000"/>
                  </a:schemeClr>
                </a:solidFill>
                <a:latin typeface="Calibri" panose="020F0502020204030204" pitchFamily="34" charset="0"/>
              </a:rPr>
              <a:t>?</a:t>
            </a:r>
          </a:p>
          <a:p>
            <a:pPr lvl="2"/>
            <a:r>
              <a:rPr lang="en-US" dirty="0">
                <a:solidFill>
                  <a:schemeClr val="bg2">
                    <a:lumMod val="20000"/>
                    <a:lumOff val="80000"/>
                  </a:schemeClr>
                </a:solidFill>
                <a:latin typeface="Calibri" panose="020F0502020204030204" pitchFamily="34" charset="0"/>
              </a:rPr>
              <a:t>These account are called </a:t>
            </a:r>
            <a:r>
              <a:rPr lang="en-US" b="1" i="1" dirty="0">
                <a:solidFill>
                  <a:schemeClr val="bg2">
                    <a:lumMod val="20000"/>
                    <a:lumOff val="80000"/>
                  </a:schemeClr>
                </a:solidFill>
                <a:latin typeface="Calibri" panose="020F0502020204030204" pitchFamily="34" charset="0"/>
              </a:rPr>
              <a:t>articulation points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742A87-0F03-4848-8AB3-00C3EF0257A1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063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1501 – Algorithms &amp; Data Structures 2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DC2457-3542-4F95-B386-215E698016E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063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063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Tx/>
                <a:buNone/>
                <a:tabLst/>
                <a:defRPr/>
              </a:pPr>
              <a:t>33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28600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31"/>
          <p:cNvSpPr txBox="1">
            <a:spLocks noGrp="1"/>
          </p:cNvSpPr>
          <p:nvPr>
            <p:ph type="body" idx="1"/>
          </p:nvPr>
        </p:nvSpPr>
        <p:spPr>
          <a:xfrm>
            <a:off x="504349" y="1418834"/>
            <a:ext cx="9068753" cy="5822026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" dirty="0"/>
              <a:t>If the graph is connected:</a:t>
            </a:r>
            <a:endParaRPr dirty="0"/>
          </a:p>
          <a:p>
            <a:pPr lvl="1">
              <a:lnSpc>
                <a:spcPct val="150000"/>
              </a:lnSpc>
            </a:pPr>
            <a:r>
              <a:rPr lang="en" dirty="0"/>
              <a:t>bfs() is called only once and returns a </a:t>
            </a:r>
            <a:r>
              <a:rPr lang="en" i="1" dirty="0">
                <a:solidFill>
                  <a:srgbClr val="002B5E"/>
                </a:solidFill>
              </a:rPr>
              <a:t>spanning tree</a:t>
            </a:r>
            <a:endParaRPr i="1" dirty="0">
              <a:solidFill>
                <a:srgbClr val="002B5E"/>
              </a:solidFill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" dirty="0"/>
              <a:t>Else:</a:t>
            </a:r>
            <a:endParaRPr dirty="0"/>
          </a:p>
          <a:p>
            <a:pPr lvl="1">
              <a:lnSpc>
                <a:spcPct val="150000"/>
              </a:lnSpc>
            </a:pPr>
            <a:r>
              <a:rPr lang="en" dirty="0"/>
              <a:t>A loop in the wrapper function will have to continually call bfs() while </a:t>
            </a:r>
            <a:r>
              <a:rPr lang="en" b="1" dirty="0"/>
              <a:t>there are still unseen vertices</a:t>
            </a:r>
            <a:endParaRPr b="1" dirty="0"/>
          </a:p>
          <a:p>
            <a:pPr lvl="1">
              <a:lnSpc>
                <a:spcPct val="150000"/>
              </a:lnSpc>
            </a:pPr>
            <a:r>
              <a:rPr lang="en" dirty="0"/>
              <a:t>Each call will yield a spanning tree for a connected component of the graph</a:t>
            </a:r>
            <a:endParaRPr dirty="0"/>
          </a:p>
        </p:txBody>
      </p:sp>
      <p:sp>
        <p:nvSpPr>
          <p:cNvPr id="454" name="Google Shape;454;p31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 sz="2645" dirty="0"/>
              <a:t>BFS would be called from a wrapper function</a:t>
            </a:r>
            <a:endParaRPr sz="2645" dirty="0"/>
          </a:p>
        </p:txBody>
      </p:sp>
      <p:sp>
        <p:nvSpPr>
          <p:cNvPr id="455" name="Google Shape;455;p31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34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A8F0F42-0CC8-5C43-BDCF-B5F10B705CBF}"/>
              </a:ext>
            </a:extLst>
          </p:cNvPr>
          <p:cNvSpPr>
            <a:spLocks noGrp="1"/>
          </p:cNvSpPr>
          <p:nvPr>
            <p:ph type="ftr" idx="3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1501 - Algorithms and Data Structures 2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0447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4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4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4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45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45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AD7FF07-8429-4F37-8138-7F28B3385F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D0D2419-8C68-4861-894E-94B17CE7D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Wrapper function and connected components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CDC681-CF09-4952-B9C0-9C99FAF550D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1200" cap="none" spc="0" normalizeH="0" baseline="0" noProof="0" smtClean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" sz="1433" b="0" i="0" u="none" strike="noStrike" kern="120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59DAD9-372C-47E9-8F3E-042659107234}"/>
              </a:ext>
            </a:extLst>
          </p:cNvPr>
          <p:cNvSpPr>
            <a:spLocks noGrp="1"/>
          </p:cNvSpPr>
          <p:nvPr>
            <p:ph type="ftr" idx="3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1501 - Algorithms and Data Structures 2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BAEE9E7-9F9F-4975-840F-E4C5BF1733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196" y="1295861"/>
            <a:ext cx="8712381" cy="5809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7927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417D5A-3BA5-4B04-B687-73C2453D5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Wrapper function for BFS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9FC9D2-D300-451D-8B7A-9780970175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CCE097-825E-4A1B-83EA-3B306166D483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1501 - Algorithms and Data Structures 2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02C523-274C-4938-90E2-A420D4DE53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/>
              </a:rPr>
              <a:pPr marL="0" marR="0" lvl="0" indent="0" algn="r" defTabSz="914400" rtl="0" eaLnBrk="1" fontAlgn="auto" latinLnBrk="0" hangingPunct="1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FBA03A5-B15D-4698-A3CA-3AC695DF68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399" y="1283944"/>
            <a:ext cx="8627473" cy="5752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12676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1EEA9E-5858-4409-A959-87D88423D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of the 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32F02F-5ABF-4702-A259-B8272D97DD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710107"/>
            <a:ext cx="10093116" cy="6565419"/>
          </a:xfrm>
        </p:spPr>
        <p:txBody>
          <a:bodyPr>
            <a:normAutofit lnSpcReduction="10000"/>
          </a:bodyPr>
          <a:lstStyle/>
          <a:p>
            <a:r>
              <a:rPr lang="en-US" b="1" dirty="0">
                <a:latin typeface="Calibri" panose="020F0502020204030204" pitchFamily="34" charset="0"/>
              </a:rPr>
              <a:t>Input</a:t>
            </a:r>
            <a:r>
              <a:rPr lang="en-US" dirty="0">
                <a:latin typeface="Calibri" panose="020F0502020204030204" pitchFamily="34" charset="0"/>
              </a:rPr>
              <a:t>: A file containing LinkedIn Connection information formatted like the following:</a:t>
            </a:r>
          </a:p>
          <a:p>
            <a:pPr lvl="1"/>
            <a:r>
              <a:rPr lang="en-US" dirty="0">
                <a:latin typeface="Calibri" panose="020F0502020204030204" pitchFamily="34" charset="0"/>
              </a:rPr>
              <a:t>Account1: Connection1, Connection2, …</a:t>
            </a:r>
          </a:p>
          <a:p>
            <a:pPr lvl="1"/>
            <a:r>
              <a:rPr lang="en-US" dirty="0">
                <a:latin typeface="Calibri" panose="020F0502020204030204" pitchFamily="34" charset="0"/>
              </a:rPr>
              <a:t>Account2: Connection1, Connection2, …</a:t>
            </a:r>
          </a:p>
          <a:p>
            <a:pPr lvl="1"/>
            <a:r>
              <a:rPr lang="en-US" dirty="0">
                <a:latin typeface="Calibri" panose="020F0502020204030204" pitchFamily="34" charset="0"/>
              </a:rPr>
              <a:t>…</a:t>
            </a:r>
          </a:p>
          <a:p>
            <a:r>
              <a:rPr lang="en-US" b="1" dirty="0">
                <a:latin typeface="Calibri" panose="020F0502020204030204" pitchFamily="34" charset="0"/>
              </a:rPr>
              <a:t>Output</a:t>
            </a:r>
            <a:r>
              <a:rPr lang="en-US" dirty="0">
                <a:latin typeface="Calibri" panose="020F0502020204030204" pitchFamily="34" charset="0"/>
              </a:rPr>
              <a:t>: Answer the following questions:</a:t>
            </a:r>
          </a:p>
          <a:p>
            <a:pPr lvl="1"/>
            <a:r>
              <a:rPr lang="en-US" dirty="0">
                <a:solidFill>
                  <a:schemeClr val="bg2">
                    <a:lumMod val="20000"/>
                    <a:lumOff val="80000"/>
                  </a:schemeClr>
                </a:solidFill>
                <a:latin typeface="Calibri" panose="020F0502020204030204" pitchFamily="34" charset="0"/>
              </a:rPr>
              <a:t>Given two LI accounts, how “far” are they from each other?</a:t>
            </a:r>
          </a:p>
          <a:p>
            <a:pPr lvl="2"/>
            <a:r>
              <a:rPr lang="en-US" dirty="0">
                <a:solidFill>
                  <a:schemeClr val="bg2">
                    <a:lumMod val="20000"/>
                    <a:lumOff val="80000"/>
                  </a:schemeClr>
                </a:solidFill>
                <a:latin typeface="Calibri" panose="020F0502020204030204" pitchFamily="34" charset="0"/>
              </a:rPr>
              <a:t>E.g., 1</a:t>
            </a:r>
            <a:r>
              <a:rPr lang="en-US" baseline="30000" dirty="0">
                <a:solidFill>
                  <a:schemeClr val="bg2">
                    <a:lumMod val="20000"/>
                    <a:lumOff val="80000"/>
                  </a:schemeClr>
                </a:solidFill>
                <a:latin typeface="Calibri" panose="020F0502020204030204" pitchFamily="34" charset="0"/>
              </a:rPr>
              <a:t>st</a:t>
            </a:r>
            <a:r>
              <a:rPr lang="en-US" dirty="0">
                <a:solidFill>
                  <a:schemeClr val="bg2">
                    <a:lumMod val="20000"/>
                    <a:lumOff val="80000"/>
                  </a:schemeClr>
                </a:solidFill>
                <a:latin typeface="Calibri" panose="020F0502020204030204" pitchFamily="34" charset="0"/>
              </a:rPr>
              <a:t> connection, 2</a:t>
            </a:r>
            <a:r>
              <a:rPr lang="en-US" baseline="30000" dirty="0">
                <a:solidFill>
                  <a:schemeClr val="bg2">
                    <a:lumMod val="20000"/>
                    <a:lumOff val="80000"/>
                  </a:schemeClr>
                </a:solidFill>
                <a:latin typeface="Calibri" panose="020F0502020204030204" pitchFamily="34" charset="0"/>
              </a:rPr>
              <a:t>nd</a:t>
            </a:r>
            <a:r>
              <a:rPr lang="en-US" dirty="0">
                <a:solidFill>
                  <a:schemeClr val="bg2">
                    <a:lumMod val="20000"/>
                    <a:lumOff val="80000"/>
                  </a:schemeClr>
                </a:solidFill>
                <a:latin typeface="Calibri" panose="020F0502020204030204" pitchFamily="34" charset="0"/>
              </a:rPr>
              <a:t> connection, etc.</a:t>
            </a:r>
          </a:p>
          <a:p>
            <a:pPr lvl="1"/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</a:rPr>
              <a:t>Are the accounts in the file all </a:t>
            </a:r>
            <a:r>
              <a:rPr lang="en-US" b="1" i="1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</a:rPr>
              <a:t>connected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</a:rPr>
              <a:t>?</a:t>
            </a:r>
          </a:p>
          <a:p>
            <a:pPr lvl="2"/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</a:rPr>
              <a:t>If not, how many </a:t>
            </a:r>
            <a:r>
              <a:rPr lang="en-US" b="1" i="1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</a:rPr>
              <a:t>connected components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</a:rPr>
              <a:t> are there?</a:t>
            </a:r>
          </a:p>
          <a:p>
            <a:pPr lvl="1"/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</a:rPr>
              <a:t>Are there certain accounts that if removed, the remaining accounts become </a:t>
            </a:r>
            <a:r>
              <a:rPr lang="en-US" b="1" i="1" dirty="0">
                <a:solidFill>
                  <a:schemeClr val="tx1"/>
                </a:solidFill>
                <a:latin typeface="Calibri" panose="020F0502020204030204" pitchFamily="34" charset="0"/>
              </a:rPr>
              <a:t>partitioned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</a:rPr>
              <a:t>?</a:t>
            </a:r>
          </a:p>
          <a:p>
            <a:pPr lvl="2"/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</a:rPr>
              <a:t>These account are called </a:t>
            </a:r>
            <a:r>
              <a:rPr lang="en-US" b="1" i="1" dirty="0">
                <a:solidFill>
                  <a:schemeClr val="tx1"/>
                </a:solidFill>
                <a:latin typeface="Calibri" panose="020F0502020204030204" pitchFamily="34" charset="0"/>
              </a:rPr>
              <a:t>articulation points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742A87-0F03-4848-8AB3-00C3EF0257A1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063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1501 – Algorithms &amp; Data Structures 2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DC2457-3542-4F95-B386-215E698016E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063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063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Tx/>
                <a:buNone/>
                <a:tabLst/>
                <a:defRPr/>
              </a:pPr>
              <a:t>37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3976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4"/>
          <p:cNvSpPr txBox="1">
            <a:spLocks noGrp="1"/>
          </p:cNvSpPr>
          <p:nvPr>
            <p:ph type="body" idx="1"/>
          </p:nvPr>
        </p:nvSpPr>
        <p:spPr>
          <a:xfrm>
            <a:off x="504349" y="1418834"/>
            <a:ext cx="9329258" cy="5822026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" dirty="0"/>
              <a:t>Already seen and used this throughout the term</a:t>
            </a:r>
            <a:endParaRPr dirty="0"/>
          </a:p>
          <a:p>
            <a:pPr lvl="1">
              <a:lnSpc>
                <a:spcPct val="150000"/>
              </a:lnSpc>
            </a:pPr>
            <a:r>
              <a:rPr lang="en" dirty="0"/>
              <a:t>For tries…</a:t>
            </a:r>
            <a:endParaRPr dirty="0"/>
          </a:p>
          <a:p>
            <a:pPr lvl="1">
              <a:lnSpc>
                <a:spcPct val="150000"/>
              </a:lnSpc>
            </a:pPr>
            <a:r>
              <a:rPr lang="en" dirty="0"/>
              <a:t>For Huffman encoding…</a:t>
            </a:r>
            <a:endParaRPr dirty="0"/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" dirty="0"/>
              <a:t>Can be easily implemented recursively</a:t>
            </a:r>
            <a:endParaRPr dirty="0"/>
          </a:p>
          <a:p>
            <a:pPr lvl="1">
              <a:lnSpc>
                <a:spcPct val="150000"/>
              </a:lnSpc>
            </a:pPr>
            <a:r>
              <a:rPr lang="en" dirty="0"/>
              <a:t>For each vertex, visit first (in some arbitrary order) unseen neighbor</a:t>
            </a:r>
            <a:endParaRPr dirty="0"/>
          </a:p>
          <a:p>
            <a:pPr lvl="1">
              <a:lnSpc>
                <a:spcPct val="150000"/>
              </a:lnSpc>
            </a:pPr>
            <a:r>
              <a:rPr lang="en" dirty="0"/>
              <a:t>Backtrack at deadends (i.e., vertices with no unseen neighbors)</a:t>
            </a:r>
            <a:endParaRPr dirty="0"/>
          </a:p>
          <a:p>
            <a:pPr lvl="2">
              <a:lnSpc>
                <a:spcPct val="150000"/>
              </a:lnSpc>
            </a:pPr>
            <a:r>
              <a:rPr lang="en" dirty="0"/>
              <a:t>Try next unseen neighbor after backtracking</a:t>
            </a:r>
            <a:endParaRPr dirty="0"/>
          </a:p>
        </p:txBody>
      </p:sp>
      <p:sp>
        <p:nvSpPr>
          <p:cNvPr id="276" name="Google Shape;276;p24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DFS</a:t>
            </a:r>
            <a:endParaRPr/>
          </a:p>
        </p:txBody>
      </p:sp>
      <p:sp>
        <p:nvSpPr>
          <p:cNvPr id="277" name="Google Shape;277;p24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38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0258C06-6A7D-2D40-BA72-2A6521D74045}"/>
              </a:ext>
            </a:extLst>
          </p:cNvPr>
          <p:cNvSpPr>
            <a:spLocks noGrp="1"/>
          </p:cNvSpPr>
          <p:nvPr>
            <p:ph type="ftr" idx="3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1501 - Algorithms and Data Structures 2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1998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2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2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2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2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2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2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"/>
                                        <p:tgtEl>
                                          <p:spTgt spid="2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A30261C-EDDB-4583-B5EE-6D43DAD93F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6A9EA45-C15A-41F3-85C2-EFD7E1CB9A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DFS Pseudo-code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A5BA5A-9B2C-401F-9300-E31B4713EC0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1200" cap="none" spc="0" normalizeH="0" baseline="0" noProof="0" smtClean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" sz="1433" b="0" i="0" u="none" strike="noStrike" kern="120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948715-32C2-490C-9299-797B565C4E6B}"/>
              </a:ext>
            </a:extLst>
          </p:cNvPr>
          <p:cNvSpPr>
            <a:spLocks noGrp="1"/>
          </p:cNvSpPr>
          <p:nvPr>
            <p:ph type="ftr" idx="3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1501 - Algorithms and Data Structures 2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66BD1F7-1279-40F7-BBBA-610DF123A7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748" y="1417097"/>
            <a:ext cx="8235587" cy="5491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4370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F6EA05-7359-42C4-90B7-0F3BC000E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CourseMIRROR Reflections (Interesting)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B6EFF7-2ADC-403F-822D-F633390032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The variety of different compression algorithms and their advantages was most interesting in today’s class.</a:t>
            </a:r>
          </a:p>
          <a:p>
            <a:r>
              <a:rPr lang="en-US" dirty="0"/>
              <a:t>Going through examples of LZW compression</a:t>
            </a:r>
          </a:p>
          <a:p>
            <a:r>
              <a:rPr lang="en-US" dirty="0"/>
              <a:t>Stepping through the LZW algorithm and thinking about how to store and extract as a data structure</a:t>
            </a:r>
          </a:p>
          <a:p>
            <a:r>
              <a:rPr lang="en-US" dirty="0"/>
              <a:t>creating the code book during LWZ expansion</a:t>
            </a:r>
          </a:p>
          <a:p>
            <a:r>
              <a:rPr lang="en-US" dirty="0"/>
              <a:t>How tries and sorted arrays are similar</a:t>
            </a: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I found it interesting how LZW changes the bit size of the codewords</a:t>
            </a:r>
          </a:p>
          <a:p>
            <a:r>
              <a:rPr lang="en-US" dirty="0"/>
              <a:t>The LZW examples were interesting to work through. (The quick reference to Weissman Score was funny, good to know.)</a:t>
            </a:r>
          </a:p>
          <a:p>
            <a:r>
              <a:rPr lang="en-US" dirty="0"/>
              <a:t>I thought the test was pretty fair, not overly challenging</a:t>
            </a:r>
          </a:p>
          <a:p>
            <a:r>
              <a:rPr lang="en-US" dirty="0"/>
              <a:t>The multiple questions for low points is nice to ensure a decent grade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E4D287-A522-4C06-A4F1-046D106CF1B4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1501 – Algorithms &amp; Data Structures 2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E8BDD0-620E-47B6-A45F-8119C62944F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4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69539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26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DFS example 2</a:t>
            </a:r>
            <a:endParaRPr/>
          </a:p>
        </p:txBody>
      </p:sp>
      <p:sp>
        <p:nvSpPr>
          <p:cNvPr id="314" name="Google Shape;314;p26"/>
          <p:cNvSpPr/>
          <p:nvPr/>
        </p:nvSpPr>
        <p:spPr>
          <a:xfrm>
            <a:off x="4698369" y="1605204"/>
            <a:ext cx="680686" cy="680686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0</a:t>
            </a:r>
            <a:endParaRPr kumimoji="0" sz="2424" b="1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315" name="Google Shape;315;p26"/>
          <p:cNvSpPr/>
          <p:nvPr/>
        </p:nvSpPr>
        <p:spPr>
          <a:xfrm>
            <a:off x="3931317" y="2769790"/>
            <a:ext cx="680686" cy="680686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1</a:t>
            </a:r>
            <a:endParaRPr kumimoji="0" sz="2424" b="1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316" name="Google Shape;316;p26"/>
          <p:cNvSpPr/>
          <p:nvPr/>
        </p:nvSpPr>
        <p:spPr>
          <a:xfrm>
            <a:off x="3779025" y="4325604"/>
            <a:ext cx="680686" cy="680686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4</a:t>
            </a:r>
            <a:endParaRPr kumimoji="0" sz="2424" b="1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317" name="Google Shape;317;p26"/>
          <p:cNvSpPr/>
          <p:nvPr/>
        </p:nvSpPr>
        <p:spPr>
          <a:xfrm>
            <a:off x="2242992" y="3644919"/>
            <a:ext cx="680686" cy="680686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3</a:t>
            </a:r>
            <a:endParaRPr kumimoji="0" sz="2424" b="1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318" name="Google Shape;318;p26"/>
          <p:cNvSpPr/>
          <p:nvPr/>
        </p:nvSpPr>
        <p:spPr>
          <a:xfrm>
            <a:off x="5517737" y="2769778"/>
            <a:ext cx="680686" cy="680686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2</a:t>
            </a:r>
            <a:endParaRPr kumimoji="0" sz="2424" b="1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319" name="Google Shape;319;p26"/>
          <p:cNvSpPr/>
          <p:nvPr/>
        </p:nvSpPr>
        <p:spPr>
          <a:xfrm>
            <a:off x="5777429" y="4325604"/>
            <a:ext cx="680686" cy="680686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5</a:t>
            </a:r>
            <a:endParaRPr kumimoji="0" sz="2424" b="1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cxnSp>
        <p:nvCxnSpPr>
          <p:cNvPr id="320" name="Google Shape;320;p26"/>
          <p:cNvCxnSpPr>
            <a:endCxn id="314" idx="6"/>
          </p:cNvCxnSpPr>
          <p:nvPr/>
        </p:nvCxnSpPr>
        <p:spPr>
          <a:xfrm flipH="1">
            <a:off x="5379053" y="1449662"/>
            <a:ext cx="1079047" cy="495886"/>
          </a:xfrm>
          <a:prstGeom prst="straightConnector1">
            <a:avLst/>
          </a:prstGeom>
          <a:noFill/>
          <a:ln w="38100" cap="flat" cmpd="sng">
            <a:solidFill>
              <a:srgbClr val="98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21" name="Google Shape;321;p26"/>
          <p:cNvSpPr/>
          <p:nvPr/>
        </p:nvSpPr>
        <p:spPr>
          <a:xfrm>
            <a:off x="6888281" y="3644919"/>
            <a:ext cx="680686" cy="680686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6</a:t>
            </a:r>
            <a:endParaRPr kumimoji="0" sz="2424" b="1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322" name="Google Shape;322;p26"/>
          <p:cNvSpPr/>
          <p:nvPr/>
        </p:nvSpPr>
        <p:spPr>
          <a:xfrm>
            <a:off x="2712789" y="5403549"/>
            <a:ext cx="680686" cy="680686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7</a:t>
            </a:r>
            <a:endParaRPr kumimoji="0" sz="2424" b="1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323" name="Google Shape;323;p26"/>
          <p:cNvSpPr/>
          <p:nvPr/>
        </p:nvSpPr>
        <p:spPr>
          <a:xfrm>
            <a:off x="3577557" y="6524581"/>
            <a:ext cx="680686" cy="680686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8</a:t>
            </a:r>
            <a:endParaRPr kumimoji="0" sz="2424" b="1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324" name="Google Shape;324;p26"/>
          <p:cNvSpPr/>
          <p:nvPr/>
        </p:nvSpPr>
        <p:spPr>
          <a:xfrm>
            <a:off x="4331662" y="5644770"/>
            <a:ext cx="680686" cy="680686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9</a:t>
            </a:r>
            <a:endParaRPr kumimoji="0" sz="2424" b="1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cxnSp>
        <p:nvCxnSpPr>
          <p:cNvPr id="325" name="Google Shape;325;p26"/>
          <p:cNvCxnSpPr>
            <a:stCxn id="314" idx="3"/>
            <a:endCxn id="315" idx="0"/>
          </p:cNvCxnSpPr>
          <p:nvPr/>
        </p:nvCxnSpPr>
        <p:spPr>
          <a:xfrm flipH="1">
            <a:off x="4271753" y="2186206"/>
            <a:ext cx="526300" cy="583492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6" name="Google Shape;326;p26"/>
          <p:cNvCxnSpPr>
            <a:stCxn id="314" idx="5"/>
            <a:endCxn id="318" idx="0"/>
          </p:cNvCxnSpPr>
          <p:nvPr/>
        </p:nvCxnSpPr>
        <p:spPr>
          <a:xfrm>
            <a:off x="5279369" y="2186206"/>
            <a:ext cx="578864" cy="583492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7" name="Google Shape;327;p26"/>
          <p:cNvCxnSpPr>
            <a:stCxn id="315" idx="2"/>
            <a:endCxn id="317" idx="7"/>
          </p:cNvCxnSpPr>
          <p:nvPr/>
        </p:nvCxnSpPr>
        <p:spPr>
          <a:xfrm flipH="1">
            <a:off x="2823840" y="3110134"/>
            <a:ext cx="1107477" cy="634403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8" name="Google Shape;328;p26"/>
          <p:cNvCxnSpPr>
            <a:stCxn id="315" idx="4"/>
            <a:endCxn id="316" idx="0"/>
          </p:cNvCxnSpPr>
          <p:nvPr/>
        </p:nvCxnSpPr>
        <p:spPr>
          <a:xfrm flipH="1">
            <a:off x="4119257" y="3450476"/>
            <a:ext cx="152402" cy="875072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9" name="Google Shape;329;p26"/>
          <p:cNvCxnSpPr>
            <a:stCxn id="316" idx="3"/>
            <a:endCxn id="322" idx="7"/>
          </p:cNvCxnSpPr>
          <p:nvPr/>
        </p:nvCxnSpPr>
        <p:spPr>
          <a:xfrm flipH="1">
            <a:off x="3293895" y="4906606"/>
            <a:ext cx="584814" cy="596715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0" name="Google Shape;330;p26"/>
          <p:cNvCxnSpPr>
            <a:stCxn id="316" idx="5"/>
            <a:endCxn id="324" idx="0"/>
          </p:cNvCxnSpPr>
          <p:nvPr/>
        </p:nvCxnSpPr>
        <p:spPr>
          <a:xfrm>
            <a:off x="4360025" y="4906606"/>
            <a:ext cx="312078" cy="738208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1" name="Google Shape;331;p26"/>
          <p:cNvCxnSpPr>
            <a:stCxn id="322" idx="5"/>
            <a:endCxn id="323" idx="1"/>
          </p:cNvCxnSpPr>
          <p:nvPr/>
        </p:nvCxnSpPr>
        <p:spPr>
          <a:xfrm>
            <a:off x="3293789" y="5984550"/>
            <a:ext cx="383485" cy="639692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2" name="Google Shape;332;p26"/>
          <p:cNvCxnSpPr>
            <a:stCxn id="323" idx="7"/>
            <a:endCxn id="324" idx="3"/>
          </p:cNvCxnSpPr>
          <p:nvPr/>
        </p:nvCxnSpPr>
        <p:spPr>
          <a:xfrm rot="10800000" flipH="1">
            <a:off x="4158559" y="6225904"/>
            <a:ext cx="272737" cy="398361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3" name="Google Shape;333;p26"/>
          <p:cNvCxnSpPr>
            <a:stCxn id="318" idx="4"/>
            <a:endCxn id="319" idx="0"/>
          </p:cNvCxnSpPr>
          <p:nvPr/>
        </p:nvCxnSpPr>
        <p:spPr>
          <a:xfrm>
            <a:off x="5858079" y="3450462"/>
            <a:ext cx="259844" cy="875072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4" name="Google Shape;334;p26"/>
          <p:cNvCxnSpPr>
            <a:stCxn id="318" idx="6"/>
            <a:endCxn id="321" idx="1"/>
          </p:cNvCxnSpPr>
          <p:nvPr/>
        </p:nvCxnSpPr>
        <p:spPr>
          <a:xfrm>
            <a:off x="6198422" y="3110120"/>
            <a:ext cx="789449" cy="634403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5" name="Google Shape;335;p26"/>
          <p:cNvCxnSpPr>
            <a:stCxn id="319" idx="6"/>
            <a:endCxn id="321" idx="3"/>
          </p:cNvCxnSpPr>
          <p:nvPr/>
        </p:nvCxnSpPr>
        <p:spPr>
          <a:xfrm rot="10800000" flipH="1">
            <a:off x="6458115" y="4225931"/>
            <a:ext cx="529936" cy="440015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6" name="Google Shape;336;p26"/>
          <p:cNvSpPr/>
          <p:nvPr/>
        </p:nvSpPr>
        <p:spPr>
          <a:xfrm>
            <a:off x="4698354" y="1605204"/>
            <a:ext cx="680686" cy="680686"/>
          </a:xfrm>
          <a:prstGeom prst="ellipse">
            <a:avLst/>
          </a:prstGeom>
          <a:solidFill>
            <a:srgbClr val="D9EAD3"/>
          </a:solidFill>
          <a:ln w="28575" cap="flat" cmpd="sng">
            <a:solidFill>
              <a:srgbClr val="274E1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0</a:t>
            </a:r>
            <a:endParaRPr kumimoji="0" sz="2424" b="1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grpSp>
        <p:nvGrpSpPr>
          <p:cNvPr id="337" name="Google Shape;337;p26"/>
          <p:cNvGrpSpPr/>
          <p:nvPr/>
        </p:nvGrpSpPr>
        <p:grpSpPr>
          <a:xfrm>
            <a:off x="3931303" y="2186207"/>
            <a:ext cx="866736" cy="1264271"/>
            <a:chOff x="3567050" y="1981390"/>
            <a:chExt cx="786535" cy="1147285"/>
          </a:xfrm>
        </p:grpSpPr>
        <p:cxnSp>
          <p:nvCxnSpPr>
            <p:cNvPr id="338" name="Google Shape;338;p26"/>
            <p:cNvCxnSpPr>
              <a:stCxn id="336" idx="3"/>
              <a:endCxn id="315" idx="0"/>
            </p:cNvCxnSpPr>
            <p:nvPr/>
          </p:nvCxnSpPr>
          <p:spPr>
            <a:xfrm flipH="1">
              <a:off x="3875985" y="1981390"/>
              <a:ext cx="477600" cy="529500"/>
            </a:xfrm>
            <a:prstGeom prst="straightConnector1">
              <a:avLst/>
            </a:prstGeom>
            <a:noFill/>
            <a:ln w="76200" cap="flat" cmpd="sng">
              <a:solidFill>
                <a:srgbClr val="98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39" name="Google Shape;339;p26"/>
            <p:cNvSpPr/>
            <p:nvPr/>
          </p:nvSpPr>
          <p:spPr>
            <a:xfrm>
              <a:off x="3567050" y="2510975"/>
              <a:ext cx="617700" cy="617700"/>
            </a:xfrm>
            <a:prstGeom prst="ellipse">
              <a:avLst/>
            </a:prstGeom>
            <a:solidFill>
              <a:srgbClr val="D9EAD3"/>
            </a:solidFill>
            <a:ln w="28575" cap="flat" cmpd="sng">
              <a:solidFill>
                <a:srgbClr val="274E1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424" b="1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1</a:t>
              </a:r>
              <a:endParaRPr kumimoji="0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</p:grpSp>
      <p:grpSp>
        <p:nvGrpSpPr>
          <p:cNvPr id="340" name="Google Shape;340;p26"/>
          <p:cNvGrpSpPr/>
          <p:nvPr/>
        </p:nvGrpSpPr>
        <p:grpSpPr>
          <a:xfrm>
            <a:off x="2242993" y="3110134"/>
            <a:ext cx="1688311" cy="1215470"/>
            <a:chOff x="2034963" y="2819825"/>
            <a:chExt cx="1532088" cy="1103000"/>
          </a:xfrm>
        </p:grpSpPr>
        <p:sp>
          <p:nvSpPr>
            <p:cNvPr id="341" name="Google Shape;341;p26"/>
            <p:cNvSpPr/>
            <p:nvPr/>
          </p:nvSpPr>
          <p:spPr>
            <a:xfrm>
              <a:off x="2034963" y="3305125"/>
              <a:ext cx="617700" cy="617700"/>
            </a:xfrm>
            <a:prstGeom prst="ellipse">
              <a:avLst/>
            </a:prstGeom>
            <a:solidFill>
              <a:srgbClr val="D9EAD3"/>
            </a:solidFill>
            <a:ln w="28575" cap="flat" cmpd="sng">
              <a:solidFill>
                <a:srgbClr val="274E1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424" b="1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3</a:t>
              </a:r>
              <a:endParaRPr kumimoji="0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cxnSp>
          <p:nvCxnSpPr>
            <p:cNvPr id="342" name="Google Shape;342;p26"/>
            <p:cNvCxnSpPr>
              <a:stCxn id="339" idx="2"/>
              <a:endCxn id="341" idx="7"/>
            </p:cNvCxnSpPr>
            <p:nvPr/>
          </p:nvCxnSpPr>
          <p:spPr>
            <a:xfrm flipH="1">
              <a:off x="2562350" y="2819825"/>
              <a:ext cx="1004700" cy="575700"/>
            </a:xfrm>
            <a:prstGeom prst="straightConnector1">
              <a:avLst/>
            </a:prstGeom>
            <a:noFill/>
            <a:ln w="76200" cap="flat" cmpd="sng">
              <a:solidFill>
                <a:srgbClr val="98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43" name="Google Shape;343;p26"/>
          <p:cNvGrpSpPr/>
          <p:nvPr/>
        </p:nvGrpSpPr>
        <p:grpSpPr>
          <a:xfrm>
            <a:off x="3779025" y="3450477"/>
            <a:ext cx="680686" cy="1555813"/>
            <a:chOff x="3428863" y="3128675"/>
            <a:chExt cx="617700" cy="1411850"/>
          </a:xfrm>
        </p:grpSpPr>
        <p:sp>
          <p:nvSpPr>
            <p:cNvPr id="344" name="Google Shape;344;p26"/>
            <p:cNvSpPr/>
            <p:nvPr/>
          </p:nvSpPr>
          <p:spPr>
            <a:xfrm>
              <a:off x="3428863" y="3922825"/>
              <a:ext cx="617700" cy="617700"/>
            </a:xfrm>
            <a:prstGeom prst="ellipse">
              <a:avLst/>
            </a:prstGeom>
            <a:solidFill>
              <a:srgbClr val="D9EAD3"/>
            </a:solidFill>
            <a:ln w="28575" cap="flat" cmpd="sng">
              <a:solidFill>
                <a:srgbClr val="274E1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424" b="1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4</a:t>
              </a:r>
              <a:endParaRPr kumimoji="0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cxnSp>
          <p:nvCxnSpPr>
            <p:cNvPr id="345" name="Google Shape;345;p26"/>
            <p:cNvCxnSpPr>
              <a:stCxn id="339" idx="4"/>
              <a:endCxn id="344" idx="0"/>
            </p:cNvCxnSpPr>
            <p:nvPr/>
          </p:nvCxnSpPr>
          <p:spPr>
            <a:xfrm flipH="1">
              <a:off x="3737600" y="3128675"/>
              <a:ext cx="138300" cy="794100"/>
            </a:xfrm>
            <a:prstGeom prst="straightConnector1">
              <a:avLst/>
            </a:prstGeom>
            <a:noFill/>
            <a:ln w="76200" cap="flat" cmpd="sng">
              <a:solidFill>
                <a:srgbClr val="98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346" name="Google Shape;346;p26"/>
          <p:cNvCxnSpPr>
            <a:stCxn id="322" idx="6"/>
            <a:endCxn id="324" idx="2"/>
          </p:cNvCxnSpPr>
          <p:nvPr/>
        </p:nvCxnSpPr>
        <p:spPr>
          <a:xfrm>
            <a:off x="3393474" y="5743892"/>
            <a:ext cx="938215" cy="241331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47" name="Google Shape;347;p26"/>
          <p:cNvGrpSpPr/>
          <p:nvPr/>
        </p:nvGrpSpPr>
        <p:grpSpPr>
          <a:xfrm>
            <a:off x="2712789" y="4906605"/>
            <a:ext cx="1165921" cy="1177629"/>
            <a:chOff x="2461288" y="4450065"/>
            <a:chExt cx="1058035" cy="1068660"/>
          </a:xfrm>
        </p:grpSpPr>
        <p:sp>
          <p:nvSpPr>
            <p:cNvPr id="348" name="Google Shape;348;p26"/>
            <p:cNvSpPr/>
            <p:nvPr/>
          </p:nvSpPr>
          <p:spPr>
            <a:xfrm>
              <a:off x="2461288" y="4901025"/>
              <a:ext cx="617700" cy="617700"/>
            </a:xfrm>
            <a:prstGeom prst="ellipse">
              <a:avLst/>
            </a:prstGeom>
            <a:solidFill>
              <a:srgbClr val="D9EAD3"/>
            </a:solidFill>
            <a:ln w="28575" cap="flat" cmpd="sng">
              <a:solidFill>
                <a:srgbClr val="274E1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424" b="1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7</a:t>
              </a:r>
              <a:endParaRPr kumimoji="0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cxnSp>
          <p:nvCxnSpPr>
            <p:cNvPr id="349" name="Google Shape;349;p26"/>
            <p:cNvCxnSpPr>
              <a:stCxn id="344" idx="3"/>
              <a:endCxn id="348" idx="7"/>
            </p:cNvCxnSpPr>
            <p:nvPr/>
          </p:nvCxnSpPr>
          <p:spPr>
            <a:xfrm flipH="1">
              <a:off x="2988623" y="4450065"/>
              <a:ext cx="530700" cy="541500"/>
            </a:xfrm>
            <a:prstGeom prst="straightConnector1">
              <a:avLst/>
            </a:prstGeom>
            <a:noFill/>
            <a:ln w="76200" cap="flat" cmpd="sng">
              <a:solidFill>
                <a:srgbClr val="98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50" name="Google Shape;350;p26"/>
          <p:cNvGrpSpPr/>
          <p:nvPr/>
        </p:nvGrpSpPr>
        <p:grpSpPr>
          <a:xfrm>
            <a:off x="3293789" y="5984551"/>
            <a:ext cx="964453" cy="1220715"/>
            <a:chOff x="2988527" y="5428265"/>
            <a:chExt cx="875210" cy="1107760"/>
          </a:xfrm>
        </p:grpSpPr>
        <p:sp>
          <p:nvSpPr>
            <p:cNvPr id="351" name="Google Shape;351;p26"/>
            <p:cNvSpPr/>
            <p:nvPr/>
          </p:nvSpPr>
          <p:spPr>
            <a:xfrm>
              <a:off x="3246038" y="5918325"/>
              <a:ext cx="617700" cy="617700"/>
            </a:xfrm>
            <a:prstGeom prst="ellipse">
              <a:avLst/>
            </a:prstGeom>
            <a:solidFill>
              <a:srgbClr val="D9EAD3"/>
            </a:solidFill>
            <a:ln w="28575" cap="flat" cmpd="sng">
              <a:solidFill>
                <a:srgbClr val="274E1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424" b="1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8</a:t>
              </a:r>
              <a:endParaRPr kumimoji="0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cxnSp>
          <p:nvCxnSpPr>
            <p:cNvPr id="352" name="Google Shape;352;p26"/>
            <p:cNvCxnSpPr>
              <a:stCxn id="348" idx="5"/>
              <a:endCxn id="351" idx="1"/>
            </p:cNvCxnSpPr>
            <p:nvPr/>
          </p:nvCxnSpPr>
          <p:spPr>
            <a:xfrm>
              <a:off x="2988527" y="5428265"/>
              <a:ext cx="348000" cy="580500"/>
            </a:xfrm>
            <a:prstGeom prst="straightConnector1">
              <a:avLst/>
            </a:prstGeom>
            <a:noFill/>
            <a:ln w="76200" cap="flat" cmpd="sng">
              <a:solidFill>
                <a:srgbClr val="98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53" name="Google Shape;353;p26"/>
          <p:cNvGrpSpPr/>
          <p:nvPr/>
        </p:nvGrpSpPr>
        <p:grpSpPr>
          <a:xfrm>
            <a:off x="4158559" y="5644769"/>
            <a:ext cx="853788" cy="979495"/>
            <a:chOff x="3773277" y="5119925"/>
            <a:chExt cx="774785" cy="888860"/>
          </a:xfrm>
        </p:grpSpPr>
        <p:sp>
          <p:nvSpPr>
            <p:cNvPr id="354" name="Google Shape;354;p26"/>
            <p:cNvSpPr/>
            <p:nvPr/>
          </p:nvSpPr>
          <p:spPr>
            <a:xfrm>
              <a:off x="3930363" y="5119925"/>
              <a:ext cx="617700" cy="617700"/>
            </a:xfrm>
            <a:prstGeom prst="ellipse">
              <a:avLst/>
            </a:prstGeom>
            <a:solidFill>
              <a:srgbClr val="D9EAD3"/>
            </a:solidFill>
            <a:ln w="28575" cap="flat" cmpd="sng">
              <a:solidFill>
                <a:srgbClr val="274E1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424" b="1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9</a:t>
              </a:r>
              <a:endParaRPr kumimoji="0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cxnSp>
          <p:nvCxnSpPr>
            <p:cNvPr id="355" name="Google Shape;355;p26"/>
            <p:cNvCxnSpPr>
              <a:stCxn id="351" idx="7"/>
              <a:endCxn id="354" idx="3"/>
            </p:cNvCxnSpPr>
            <p:nvPr/>
          </p:nvCxnSpPr>
          <p:spPr>
            <a:xfrm rot="10800000" flipH="1">
              <a:off x="3773277" y="5647285"/>
              <a:ext cx="247500" cy="361500"/>
            </a:xfrm>
            <a:prstGeom prst="straightConnector1">
              <a:avLst/>
            </a:prstGeom>
            <a:noFill/>
            <a:ln w="76200" cap="flat" cmpd="sng">
              <a:solidFill>
                <a:srgbClr val="98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56" name="Google Shape;356;p26"/>
          <p:cNvGrpSpPr/>
          <p:nvPr/>
        </p:nvGrpSpPr>
        <p:grpSpPr>
          <a:xfrm>
            <a:off x="5279356" y="2186206"/>
            <a:ext cx="919066" cy="1264189"/>
            <a:chOff x="4790365" y="1981390"/>
            <a:chExt cx="834023" cy="1147210"/>
          </a:xfrm>
        </p:grpSpPr>
        <p:sp>
          <p:nvSpPr>
            <p:cNvPr id="357" name="Google Shape;357;p26"/>
            <p:cNvSpPr/>
            <p:nvPr/>
          </p:nvSpPr>
          <p:spPr>
            <a:xfrm>
              <a:off x="5006688" y="2510900"/>
              <a:ext cx="617700" cy="617700"/>
            </a:xfrm>
            <a:prstGeom prst="ellipse">
              <a:avLst/>
            </a:prstGeom>
            <a:solidFill>
              <a:srgbClr val="D9EAD3"/>
            </a:solidFill>
            <a:ln w="28575" cap="flat" cmpd="sng">
              <a:solidFill>
                <a:srgbClr val="274E1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424" b="1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2</a:t>
              </a:r>
              <a:endParaRPr kumimoji="0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cxnSp>
          <p:nvCxnSpPr>
            <p:cNvPr id="358" name="Google Shape;358;p26"/>
            <p:cNvCxnSpPr>
              <a:stCxn id="336" idx="5"/>
              <a:endCxn id="357" idx="0"/>
            </p:cNvCxnSpPr>
            <p:nvPr/>
          </p:nvCxnSpPr>
          <p:spPr>
            <a:xfrm>
              <a:off x="4790365" y="1981390"/>
              <a:ext cx="525300" cy="529500"/>
            </a:xfrm>
            <a:prstGeom prst="straightConnector1">
              <a:avLst/>
            </a:prstGeom>
            <a:noFill/>
            <a:ln w="76200" cap="flat" cmpd="sng">
              <a:solidFill>
                <a:srgbClr val="98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59" name="Google Shape;359;p26"/>
          <p:cNvGrpSpPr/>
          <p:nvPr/>
        </p:nvGrpSpPr>
        <p:grpSpPr>
          <a:xfrm>
            <a:off x="5777429" y="3450394"/>
            <a:ext cx="680686" cy="1555868"/>
            <a:chOff x="5242350" y="3128600"/>
            <a:chExt cx="617700" cy="1411900"/>
          </a:xfrm>
        </p:grpSpPr>
        <p:sp>
          <p:nvSpPr>
            <p:cNvPr id="360" name="Google Shape;360;p26"/>
            <p:cNvSpPr/>
            <p:nvPr/>
          </p:nvSpPr>
          <p:spPr>
            <a:xfrm>
              <a:off x="5242350" y="3922800"/>
              <a:ext cx="617700" cy="617700"/>
            </a:xfrm>
            <a:prstGeom prst="ellipse">
              <a:avLst/>
            </a:prstGeom>
            <a:solidFill>
              <a:srgbClr val="D9EAD3"/>
            </a:solidFill>
            <a:ln w="28575" cap="flat" cmpd="sng">
              <a:solidFill>
                <a:srgbClr val="274E1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424" b="1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5</a:t>
              </a:r>
              <a:endParaRPr kumimoji="0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cxnSp>
          <p:nvCxnSpPr>
            <p:cNvPr id="361" name="Google Shape;361;p26"/>
            <p:cNvCxnSpPr>
              <a:stCxn id="357" idx="4"/>
              <a:endCxn id="360" idx="0"/>
            </p:cNvCxnSpPr>
            <p:nvPr/>
          </p:nvCxnSpPr>
          <p:spPr>
            <a:xfrm>
              <a:off x="5315537" y="3128600"/>
              <a:ext cx="235800" cy="794100"/>
            </a:xfrm>
            <a:prstGeom prst="straightConnector1">
              <a:avLst/>
            </a:prstGeom>
            <a:noFill/>
            <a:ln w="76200" cap="flat" cmpd="sng">
              <a:solidFill>
                <a:srgbClr val="98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62" name="Google Shape;362;p26"/>
          <p:cNvGrpSpPr/>
          <p:nvPr/>
        </p:nvGrpSpPr>
        <p:grpSpPr>
          <a:xfrm>
            <a:off x="6458115" y="3644919"/>
            <a:ext cx="1110853" cy="1021000"/>
            <a:chOff x="5860050" y="3305125"/>
            <a:chExt cx="1008063" cy="926525"/>
          </a:xfrm>
        </p:grpSpPr>
        <p:sp>
          <p:nvSpPr>
            <p:cNvPr id="363" name="Google Shape;363;p26"/>
            <p:cNvSpPr/>
            <p:nvPr/>
          </p:nvSpPr>
          <p:spPr>
            <a:xfrm>
              <a:off x="6250413" y="3305125"/>
              <a:ext cx="617700" cy="617700"/>
            </a:xfrm>
            <a:prstGeom prst="ellipse">
              <a:avLst/>
            </a:prstGeom>
            <a:solidFill>
              <a:srgbClr val="D9EAD3"/>
            </a:solidFill>
            <a:ln w="28575" cap="flat" cmpd="sng">
              <a:solidFill>
                <a:srgbClr val="274E1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424" b="1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6</a:t>
              </a:r>
              <a:endParaRPr kumimoji="0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cxnSp>
          <p:nvCxnSpPr>
            <p:cNvPr id="364" name="Google Shape;364;p26"/>
            <p:cNvCxnSpPr>
              <a:stCxn id="360" idx="6"/>
              <a:endCxn id="363" idx="3"/>
            </p:cNvCxnSpPr>
            <p:nvPr/>
          </p:nvCxnSpPr>
          <p:spPr>
            <a:xfrm rot="10800000" flipH="1">
              <a:off x="5860050" y="3832350"/>
              <a:ext cx="480900" cy="399300"/>
            </a:xfrm>
            <a:prstGeom prst="straightConnector1">
              <a:avLst/>
            </a:prstGeom>
            <a:noFill/>
            <a:ln w="76200" cap="flat" cmpd="sng">
              <a:solidFill>
                <a:srgbClr val="98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65" name="Google Shape;365;p26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40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1BB1757-6328-E84B-B3C4-DF12853FEBC9}"/>
              </a:ext>
            </a:extLst>
          </p:cNvPr>
          <p:cNvSpPr>
            <a:spLocks noGrp="1"/>
          </p:cNvSpPr>
          <p:nvPr>
            <p:ph type="ftr" idx="3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1501 - Algorithms and Data Structures 2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1520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"/>
                                        <p:tgtEl>
                                          <p:spTgt spid="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"/>
                                        <p:tgtEl>
                                          <p:spTgt spid="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"/>
                                        <p:tgtEl>
                                          <p:spTgt spid="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30"/>
          <p:cNvSpPr txBox="1">
            <a:spLocks noGrp="1"/>
          </p:cNvSpPr>
          <p:nvPr>
            <p:ph type="body" idx="1"/>
          </p:nvPr>
        </p:nvSpPr>
        <p:spPr>
          <a:xfrm>
            <a:off x="504349" y="1418834"/>
            <a:ext cx="9068753" cy="5822026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200000"/>
              </a:lnSpc>
            </a:pPr>
            <a:r>
              <a:rPr lang="en"/>
              <a:t>At a high level, DFS and BFS have the same runtime</a:t>
            </a:r>
            <a:endParaRPr/>
          </a:p>
          <a:p>
            <a:pPr lvl="1">
              <a:lnSpc>
                <a:spcPct val="200000"/>
              </a:lnSpc>
            </a:pPr>
            <a:r>
              <a:rPr lang="en"/>
              <a:t>Each vertex must be seen and then visited, but the order will differ between these two approaches</a:t>
            </a:r>
            <a:endParaRPr/>
          </a:p>
          <a:p>
            <a:pPr>
              <a:lnSpc>
                <a:spcPct val="200000"/>
              </a:lnSpc>
              <a:spcBef>
                <a:spcPts val="0"/>
              </a:spcBef>
            </a:pPr>
            <a:r>
              <a:rPr lang="en"/>
              <a:t>How will the representation of the graph affect the runtimes of of these traversal algorithms?</a:t>
            </a:r>
            <a:endParaRPr/>
          </a:p>
        </p:txBody>
      </p:sp>
      <p:sp>
        <p:nvSpPr>
          <p:cNvPr id="447" name="Google Shape;447;p30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Analysis of graph traversals</a:t>
            </a:r>
            <a:endParaRPr/>
          </a:p>
        </p:txBody>
      </p:sp>
      <p:sp>
        <p:nvSpPr>
          <p:cNvPr id="448" name="Google Shape;448;p30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41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9C5EB23-67C1-A349-BDA6-82B3BAA592A7}"/>
              </a:ext>
            </a:extLst>
          </p:cNvPr>
          <p:cNvSpPr>
            <a:spLocks noGrp="1"/>
          </p:cNvSpPr>
          <p:nvPr>
            <p:ph type="ftr" idx="3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1501 - Algorithms and Data Structures 2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2602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4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4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4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A6DDFF8-3D8A-453A-A2C2-C6FC3EB8A0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E0D0F63-79A9-4942-91B7-96A023075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Runtime of BFS/DFS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0DEF68-C7C9-4796-BD57-FB9BAEF4450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1200" cap="none" spc="0" normalizeH="0" baseline="0" noProof="0" smtClean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" sz="1433" b="0" i="0" u="none" strike="noStrike" kern="120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9084FD-AAF8-4290-8D3D-E43CA051C587}"/>
              </a:ext>
            </a:extLst>
          </p:cNvPr>
          <p:cNvSpPr>
            <a:spLocks noGrp="1"/>
          </p:cNvSpPr>
          <p:nvPr>
            <p:ph type="ftr" idx="3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1501 - Algorithms and Data Structures 2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D7EC359-89D5-44C6-8AF9-B085D41100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2633" y="1285160"/>
            <a:ext cx="8417656" cy="5612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021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35"/>
          <p:cNvSpPr txBox="1">
            <a:spLocks noGrp="1"/>
          </p:cNvSpPr>
          <p:nvPr>
            <p:ph type="body" idx="1"/>
          </p:nvPr>
        </p:nvSpPr>
        <p:spPr>
          <a:xfrm>
            <a:off x="504349" y="1418834"/>
            <a:ext cx="9068753" cy="5822026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200000"/>
              </a:lnSpc>
            </a:pPr>
            <a:r>
              <a:rPr lang="en"/>
              <a:t>A </a:t>
            </a:r>
            <a:r>
              <a:rPr lang="en" i="1">
                <a:solidFill>
                  <a:srgbClr val="002B5E"/>
                </a:solidFill>
              </a:rPr>
              <a:t>biconnected graph</a:t>
            </a:r>
            <a:r>
              <a:rPr lang="en"/>
              <a:t> has at least 2 distinct paths (no common edges or vertices) between all vertex pairs</a:t>
            </a:r>
            <a:endParaRPr/>
          </a:p>
          <a:p>
            <a:pPr>
              <a:lnSpc>
                <a:spcPct val="200000"/>
              </a:lnSpc>
              <a:spcBef>
                <a:spcPts val="0"/>
              </a:spcBef>
            </a:pPr>
            <a:r>
              <a:rPr lang="en"/>
              <a:t>Any graph that is not biconnected has one or more </a:t>
            </a:r>
            <a:r>
              <a:rPr lang="en" i="1">
                <a:solidFill>
                  <a:srgbClr val="002B5E"/>
                </a:solidFill>
              </a:rPr>
              <a:t>articulation points</a:t>
            </a:r>
            <a:endParaRPr i="1">
              <a:solidFill>
                <a:srgbClr val="002B5E"/>
              </a:solidFill>
            </a:endParaRPr>
          </a:p>
          <a:p>
            <a:pPr lvl="1">
              <a:lnSpc>
                <a:spcPct val="200000"/>
              </a:lnSpc>
            </a:pPr>
            <a:r>
              <a:rPr lang="en"/>
              <a:t>Vertices, that, if removed, will separate the graph</a:t>
            </a:r>
            <a:endParaRPr/>
          </a:p>
          <a:p>
            <a:pPr>
              <a:lnSpc>
                <a:spcPct val="200000"/>
              </a:lnSpc>
              <a:spcBef>
                <a:spcPts val="0"/>
              </a:spcBef>
            </a:pPr>
            <a:r>
              <a:rPr lang="en"/>
              <a:t>Any graph that has no articulation points is biconnected</a:t>
            </a:r>
            <a:endParaRPr/>
          </a:p>
          <a:p>
            <a:pPr lvl="1">
              <a:lnSpc>
                <a:spcPct val="200000"/>
              </a:lnSpc>
            </a:pPr>
            <a:r>
              <a:rPr lang="en"/>
              <a:t>Thus we can determine that a graph is biconnected if we look for, but do not find any articulation points</a:t>
            </a:r>
            <a:endParaRPr/>
          </a:p>
        </p:txBody>
      </p:sp>
      <p:sp>
        <p:nvSpPr>
          <p:cNvPr id="482" name="Google Shape;482;p35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Biconnected graphs</a:t>
            </a:r>
            <a:endParaRPr/>
          </a:p>
        </p:txBody>
      </p:sp>
      <p:sp>
        <p:nvSpPr>
          <p:cNvPr id="483" name="Google Shape;483;p35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43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90741BC-CB0A-DA46-BC98-073297A44BFC}"/>
              </a:ext>
            </a:extLst>
          </p:cNvPr>
          <p:cNvSpPr>
            <a:spLocks noGrp="1"/>
          </p:cNvSpPr>
          <p:nvPr>
            <p:ph type="ftr" idx="3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1501 - Algorithms and Data Structures 2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4116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4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4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48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48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48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9F7996-133C-4546-ADF2-038043E4B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Bi-connected Graph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EAFCC8-B178-44C9-B7F2-E5086283A4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B188D4-F137-4818-A56F-182F0F4B0CF7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1501 - Algorithms and Data Structures 2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44F54E-0660-4300-AA48-BF2BF66533A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/>
              </a:rPr>
              <a:pPr marL="0" marR="0" lvl="0" indent="0" algn="r" defTabSz="914400" rtl="0" eaLnBrk="1" fontAlgn="auto" latinLnBrk="0" hangingPunct="1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9D90E10-C87F-462B-A865-0833D3930B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947" y="1123406"/>
            <a:ext cx="8868233" cy="5913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18361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36"/>
          <p:cNvSpPr txBox="1">
            <a:spLocks noGrp="1"/>
          </p:cNvSpPr>
          <p:nvPr>
            <p:ph type="body" idx="1"/>
          </p:nvPr>
        </p:nvSpPr>
        <p:spPr>
          <a:xfrm>
            <a:off x="504349" y="1418834"/>
            <a:ext cx="9068753" cy="5822026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"/>
              <a:t>Variation on DFS</a:t>
            </a:r>
            <a:endParaRPr/>
          </a:p>
          <a:p>
            <a:pPr>
              <a:lnSpc>
                <a:spcPct val="115000"/>
              </a:lnSpc>
              <a:spcBef>
                <a:spcPts val="0"/>
              </a:spcBef>
            </a:pPr>
            <a:r>
              <a:rPr lang="en"/>
              <a:t>Consider building up the spanning tree</a:t>
            </a:r>
            <a:endParaRPr/>
          </a:p>
          <a:p>
            <a:pPr lvl="1">
              <a:lnSpc>
                <a:spcPct val="115000"/>
              </a:lnSpc>
            </a:pPr>
            <a:r>
              <a:rPr lang="en"/>
              <a:t>Have it be directed</a:t>
            </a:r>
            <a:endParaRPr/>
          </a:p>
          <a:p>
            <a:pPr lvl="1">
              <a:lnSpc>
                <a:spcPct val="115000"/>
              </a:lnSpc>
            </a:pPr>
            <a:r>
              <a:rPr lang="en"/>
              <a:t>Create “back edges” when considering a vertex that has already been visited in constructing the spanning tree</a:t>
            </a:r>
            <a:endParaRPr/>
          </a:p>
          <a:p>
            <a:pPr lvl="1">
              <a:lnSpc>
                <a:spcPct val="115000"/>
              </a:lnSpc>
            </a:pPr>
            <a:r>
              <a:rPr lang="en"/>
              <a:t>Label each vertex v with with two numbers:</a:t>
            </a:r>
            <a:endParaRPr/>
          </a:p>
          <a:p>
            <a:pPr lvl="2">
              <a:lnSpc>
                <a:spcPct val="115000"/>
              </a:lnSpc>
            </a:pPr>
            <a:r>
              <a:rPr lang="en"/>
              <a:t>num(v) = pre-order traversal order</a:t>
            </a:r>
            <a:endParaRPr/>
          </a:p>
          <a:p>
            <a:pPr lvl="2">
              <a:lnSpc>
                <a:spcPct val="115000"/>
              </a:lnSpc>
            </a:pPr>
            <a:r>
              <a:rPr lang="en"/>
              <a:t>low(v) = lowest-numbered vertex reachable from v using 0 or more spanning tree edges and then at most one back edge</a:t>
            </a:r>
            <a:endParaRPr/>
          </a:p>
          <a:p>
            <a:pPr lvl="3">
              <a:lnSpc>
                <a:spcPct val="115000"/>
              </a:lnSpc>
            </a:pPr>
            <a:r>
              <a:rPr lang="en"/>
              <a:t>Min of:</a:t>
            </a:r>
            <a:endParaRPr/>
          </a:p>
          <a:p>
            <a:pPr lvl="4">
              <a:lnSpc>
                <a:spcPct val="115000"/>
              </a:lnSpc>
            </a:pPr>
            <a:r>
              <a:rPr lang="en"/>
              <a:t>num(v)</a:t>
            </a:r>
            <a:endParaRPr/>
          </a:p>
          <a:p>
            <a:pPr lvl="4">
              <a:lnSpc>
                <a:spcPct val="115000"/>
              </a:lnSpc>
            </a:pPr>
            <a:r>
              <a:rPr lang="en"/>
              <a:t>Lowest num(w) of all back edges (v, w)</a:t>
            </a:r>
            <a:endParaRPr/>
          </a:p>
          <a:p>
            <a:pPr lvl="4">
              <a:lnSpc>
                <a:spcPct val="115000"/>
              </a:lnSpc>
            </a:pPr>
            <a:r>
              <a:rPr lang="en"/>
              <a:t>Lowest low(w) of all spanning tree edges (v, w)</a:t>
            </a:r>
            <a:endParaRPr/>
          </a:p>
        </p:txBody>
      </p:sp>
      <p:sp>
        <p:nvSpPr>
          <p:cNvPr id="489" name="Google Shape;489;p36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Finding articulation points</a:t>
            </a:r>
            <a:endParaRPr/>
          </a:p>
        </p:txBody>
      </p:sp>
      <p:sp>
        <p:nvSpPr>
          <p:cNvPr id="490" name="Google Shape;490;p36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45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80F296E-50A7-114A-B6B5-7798C8592F02}"/>
              </a:ext>
            </a:extLst>
          </p:cNvPr>
          <p:cNvSpPr>
            <a:spLocks noGrp="1"/>
          </p:cNvSpPr>
          <p:nvPr>
            <p:ph type="ftr" idx="3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1501 - Algorithms and Data Structures 2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5182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4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4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4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4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4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48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"/>
                                        <p:tgtEl>
                                          <p:spTgt spid="48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"/>
                                        <p:tgtEl>
                                          <p:spTgt spid="48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"/>
                                        <p:tgtEl>
                                          <p:spTgt spid="48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"/>
                                        <p:tgtEl>
                                          <p:spTgt spid="48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"/>
                                        <p:tgtEl>
                                          <p:spTgt spid="48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37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Finding articulation points example</a:t>
            </a:r>
            <a:endParaRPr/>
          </a:p>
        </p:txBody>
      </p:sp>
      <p:grpSp>
        <p:nvGrpSpPr>
          <p:cNvPr id="496" name="Google Shape;496;p37"/>
          <p:cNvGrpSpPr/>
          <p:nvPr/>
        </p:nvGrpSpPr>
        <p:grpSpPr>
          <a:xfrm>
            <a:off x="355143" y="1323046"/>
            <a:ext cx="3960003" cy="2497389"/>
            <a:chOff x="2839475" y="4019550"/>
            <a:chExt cx="3593575" cy="2266300"/>
          </a:xfrm>
        </p:grpSpPr>
        <p:sp>
          <p:nvSpPr>
            <p:cNvPr id="497" name="Google Shape;497;p37"/>
            <p:cNvSpPr/>
            <p:nvPr/>
          </p:nvSpPr>
          <p:spPr>
            <a:xfrm>
              <a:off x="5815350" y="5128050"/>
              <a:ext cx="617700" cy="6177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424" b="1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A</a:t>
              </a:r>
              <a:endParaRPr kumimoji="0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498" name="Google Shape;498;p37"/>
            <p:cNvSpPr/>
            <p:nvPr/>
          </p:nvSpPr>
          <p:spPr>
            <a:xfrm>
              <a:off x="4864725" y="5668150"/>
              <a:ext cx="617700" cy="6177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424" b="1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B</a:t>
              </a:r>
              <a:endParaRPr kumimoji="0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499" name="Google Shape;499;p37"/>
            <p:cNvSpPr/>
            <p:nvPr/>
          </p:nvSpPr>
          <p:spPr>
            <a:xfrm>
              <a:off x="4864725" y="4652825"/>
              <a:ext cx="617700" cy="6177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424" b="1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E</a:t>
              </a:r>
              <a:endParaRPr kumimoji="0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500" name="Google Shape;500;p37"/>
            <p:cNvSpPr/>
            <p:nvPr/>
          </p:nvSpPr>
          <p:spPr>
            <a:xfrm>
              <a:off x="3631325" y="4652825"/>
              <a:ext cx="617700" cy="6177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424" b="1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D</a:t>
              </a:r>
              <a:endParaRPr kumimoji="0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501" name="Google Shape;501;p37"/>
            <p:cNvSpPr/>
            <p:nvPr/>
          </p:nvSpPr>
          <p:spPr>
            <a:xfrm>
              <a:off x="3631325" y="5668150"/>
              <a:ext cx="617700" cy="6177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424" b="1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C</a:t>
              </a:r>
              <a:endParaRPr kumimoji="0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502" name="Google Shape;502;p37"/>
            <p:cNvSpPr/>
            <p:nvPr/>
          </p:nvSpPr>
          <p:spPr>
            <a:xfrm>
              <a:off x="2839475" y="4019550"/>
              <a:ext cx="617700" cy="6177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424" b="1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F</a:t>
              </a:r>
              <a:endParaRPr kumimoji="0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cxnSp>
          <p:nvCxnSpPr>
            <p:cNvPr id="503" name="Google Shape;503;p37"/>
            <p:cNvCxnSpPr>
              <a:stCxn id="497" idx="1"/>
              <a:endCxn id="499" idx="6"/>
            </p:cNvCxnSpPr>
            <p:nvPr/>
          </p:nvCxnSpPr>
          <p:spPr>
            <a:xfrm rot="10800000">
              <a:off x="5482510" y="4961710"/>
              <a:ext cx="423300" cy="2568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4" name="Google Shape;504;p37"/>
            <p:cNvCxnSpPr>
              <a:stCxn id="497" idx="3"/>
              <a:endCxn id="498" idx="6"/>
            </p:cNvCxnSpPr>
            <p:nvPr/>
          </p:nvCxnSpPr>
          <p:spPr>
            <a:xfrm flipH="1">
              <a:off x="5482510" y="5655290"/>
              <a:ext cx="423300" cy="3216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5" name="Google Shape;505;p37"/>
            <p:cNvCxnSpPr>
              <a:stCxn id="499" idx="2"/>
              <a:endCxn id="500" idx="6"/>
            </p:cNvCxnSpPr>
            <p:nvPr/>
          </p:nvCxnSpPr>
          <p:spPr>
            <a:xfrm rot="10800000">
              <a:off x="4249125" y="4961675"/>
              <a:ext cx="615600" cy="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6" name="Google Shape;506;p37"/>
            <p:cNvCxnSpPr>
              <a:stCxn id="498" idx="2"/>
              <a:endCxn id="501" idx="6"/>
            </p:cNvCxnSpPr>
            <p:nvPr/>
          </p:nvCxnSpPr>
          <p:spPr>
            <a:xfrm rot="10800000">
              <a:off x="4249125" y="5977000"/>
              <a:ext cx="615600" cy="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7" name="Google Shape;507;p37"/>
            <p:cNvCxnSpPr>
              <a:stCxn id="499" idx="4"/>
              <a:endCxn id="498" idx="0"/>
            </p:cNvCxnSpPr>
            <p:nvPr/>
          </p:nvCxnSpPr>
          <p:spPr>
            <a:xfrm>
              <a:off x="5173575" y="5270525"/>
              <a:ext cx="0" cy="3975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8" name="Google Shape;508;p37"/>
            <p:cNvCxnSpPr>
              <a:stCxn id="500" idx="4"/>
              <a:endCxn id="501" idx="0"/>
            </p:cNvCxnSpPr>
            <p:nvPr/>
          </p:nvCxnSpPr>
          <p:spPr>
            <a:xfrm>
              <a:off x="3940175" y="5270525"/>
              <a:ext cx="0" cy="3975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9" name="Google Shape;509;p37"/>
            <p:cNvCxnSpPr>
              <a:stCxn id="502" idx="5"/>
              <a:endCxn id="500" idx="1"/>
            </p:cNvCxnSpPr>
            <p:nvPr/>
          </p:nvCxnSpPr>
          <p:spPr>
            <a:xfrm>
              <a:off x="3366715" y="4546790"/>
              <a:ext cx="355200" cy="1965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510" name="Google Shape;510;p37"/>
          <p:cNvCxnSpPr>
            <a:endCxn id="499" idx="7"/>
          </p:cNvCxnSpPr>
          <p:nvPr/>
        </p:nvCxnSpPr>
        <p:spPr>
          <a:xfrm flipH="1">
            <a:off x="3167904" y="1514275"/>
            <a:ext cx="545805" cy="606303"/>
          </a:xfrm>
          <a:prstGeom prst="straightConnector1">
            <a:avLst/>
          </a:prstGeom>
          <a:noFill/>
          <a:ln w="38100" cap="flat" cmpd="sng">
            <a:solidFill>
              <a:srgbClr val="98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11" name="Google Shape;511;p37"/>
          <p:cNvCxnSpPr>
            <a:stCxn id="512" idx="2"/>
            <a:endCxn id="513" idx="2"/>
          </p:cNvCxnSpPr>
          <p:nvPr/>
        </p:nvCxnSpPr>
        <p:spPr>
          <a:xfrm rot="10800000" flipH="1">
            <a:off x="7233211" y="1663499"/>
            <a:ext cx="661" cy="4064938"/>
          </a:xfrm>
          <a:prstGeom prst="curvedConnector3">
            <a:avLst>
              <a:gd name="adj1" fmla="val -247237500"/>
            </a:avLst>
          </a:prstGeom>
          <a:noFill/>
          <a:ln w="28575" cap="flat" cmpd="sng">
            <a:solidFill>
              <a:schemeClr val="dk2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514" name="Google Shape;514;p37"/>
          <p:cNvCxnSpPr>
            <a:stCxn id="515" idx="6"/>
            <a:endCxn id="513" idx="6"/>
          </p:cNvCxnSpPr>
          <p:nvPr/>
        </p:nvCxnSpPr>
        <p:spPr>
          <a:xfrm rot="10800000" flipH="1">
            <a:off x="7913897" y="1663444"/>
            <a:ext cx="661" cy="2032469"/>
          </a:xfrm>
          <a:prstGeom prst="curvedConnector3">
            <a:avLst>
              <a:gd name="adj1" fmla="val 116891667"/>
            </a:avLst>
          </a:prstGeom>
          <a:noFill/>
          <a:ln w="28575" cap="flat" cmpd="sng">
            <a:solidFill>
              <a:schemeClr val="dk2"/>
            </a:solidFill>
            <a:prstDash val="dash"/>
            <a:round/>
            <a:headEnd type="none" w="med" len="med"/>
            <a:tailEnd type="triangle" w="med" len="med"/>
          </a:ln>
        </p:spPr>
      </p:cxnSp>
      <p:grpSp>
        <p:nvGrpSpPr>
          <p:cNvPr id="516" name="Google Shape;516;p37"/>
          <p:cNvGrpSpPr/>
          <p:nvPr/>
        </p:nvGrpSpPr>
        <p:grpSpPr>
          <a:xfrm>
            <a:off x="6939676" y="1070999"/>
            <a:ext cx="974222" cy="932733"/>
            <a:chOff x="6297050" y="969375"/>
            <a:chExt cx="884075" cy="846425"/>
          </a:xfrm>
        </p:grpSpPr>
        <p:sp>
          <p:nvSpPr>
            <p:cNvPr id="513" name="Google Shape;513;p37"/>
            <p:cNvSpPr/>
            <p:nvPr/>
          </p:nvSpPr>
          <p:spPr>
            <a:xfrm>
              <a:off x="6563425" y="1198100"/>
              <a:ext cx="617700" cy="6177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424" b="1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E</a:t>
              </a:r>
              <a:endParaRPr kumimoji="0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517" name="Google Shape;517;p37"/>
            <p:cNvSpPr/>
            <p:nvPr/>
          </p:nvSpPr>
          <p:spPr>
            <a:xfrm>
              <a:off x="6297050" y="969375"/>
              <a:ext cx="495300" cy="4953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1983" b="1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0</a:t>
              </a:r>
              <a:endParaRPr kumimoji="0" sz="1983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</p:grpSp>
      <p:grpSp>
        <p:nvGrpSpPr>
          <p:cNvPr id="518" name="Google Shape;518;p37"/>
          <p:cNvGrpSpPr/>
          <p:nvPr/>
        </p:nvGrpSpPr>
        <p:grpSpPr>
          <a:xfrm>
            <a:off x="6939676" y="2003731"/>
            <a:ext cx="974222" cy="1016262"/>
            <a:chOff x="6297050" y="1815800"/>
            <a:chExt cx="884075" cy="922225"/>
          </a:xfrm>
        </p:grpSpPr>
        <p:sp>
          <p:nvSpPr>
            <p:cNvPr id="519" name="Google Shape;519;p37"/>
            <p:cNvSpPr/>
            <p:nvPr/>
          </p:nvSpPr>
          <p:spPr>
            <a:xfrm>
              <a:off x="6563425" y="2120325"/>
              <a:ext cx="617700" cy="6177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424" b="1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A</a:t>
              </a:r>
              <a:endParaRPr kumimoji="0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cxnSp>
          <p:nvCxnSpPr>
            <p:cNvPr id="520" name="Google Shape;520;p37"/>
            <p:cNvCxnSpPr>
              <a:stCxn id="513" idx="4"/>
              <a:endCxn id="519" idx="0"/>
            </p:cNvCxnSpPr>
            <p:nvPr/>
          </p:nvCxnSpPr>
          <p:spPr>
            <a:xfrm>
              <a:off x="6872275" y="1815800"/>
              <a:ext cx="0" cy="3045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521" name="Google Shape;521;p37"/>
            <p:cNvSpPr/>
            <p:nvPr/>
          </p:nvSpPr>
          <p:spPr>
            <a:xfrm>
              <a:off x="6297050" y="1921700"/>
              <a:ext cx="495300" cy="4953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1983" b="1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1</a:t>
              </a:r>
              <a:endParaRPr kumimoji="0" sz="1983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</p:grpSp>
      <p:grpSp>
        <p:nvGrpSpPr>
          <p:cNvPr id="522" name="Google Shape;522;p37"/>
          <p:cNvGrpSpPr/>
          <p:nvPr/>
        </p:nvGrpSpPr>
        <p:grpSpPr>
          <a:xfrm>
            <a:off x="6939676" y="3019994"/>
            <a:ext cx="974222" cy="1016262"/>
            <a:chOff x="6297050" y="2738025"/>
            <a:chExt cx="884075" cy="922225"/>
          </a:xfrm>
        </p:grpSpPr>
        <p:sp>
          <p:nvSpPr>
            <p:cNvPr id="515" name="Google Shape;515;p37"/>
            <p:cNvSpPr/>
            <p:nvPr/>
          </p:nvSpPr>
          <p:spPr>
            <a:xfrm>
              <a:off x="6563425" y="3042550"/>
              <a:ext cx="617700" cy="6177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424" b="1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B</a:t>
              </a:r>
              <a:endParaRPr kumimoji="0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cxnSp>
          <p:nvCxnSpPr>
            <p:cNvPr id="523" name="Google Shape;523;p37"/>
            <p:cNvCxnSpPr>
              <a:stCxn id="519" idx="4"/>
              <a:endCxn id="515" idx="0"/>
            </p:cNvCxnSpPr>
            <p:nvPr/>
          </p:nvCxnSpPr>
          <p:spPr>
            <a:xfrm>
              <a:off x="6872275" y="2738025"/>
              <a:ext cx="0" cy="3045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524" name="Google Shape;524;p37"/>
            <p:cNvSpPr/>
            <p:nvPr/>
          </p:nvSpPr>
          <p:spPr>
            <a:xfrm>
              <a:off x="6297050" y="2802225"/>
              <a:ext cx="495300" cy="4953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1983" b="1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2</a:t>
              </a:r>
              <a:endParaRPr kumimoji="0" sz="1983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</p:grpSp>
      <p:grpSp>
        <p:nvGrpSpPr>
          <p:cNvPr id="525" name="Google Shape;525;p37"/>
          <p:cNvGrpSpPr/>
          <p:nvPr/>
        </p:nvGrpSpPr>
        <p:grpSpPr>
          <a:xfrm>
            <a:off x="6939676" y="4036256"/>
            <a:ext cx="974222" cy="1016262"/>
            <a:chOff x="6297050" y="3660250"/>
            <a:chExt cx="884075" cy="922225"/>
          </a:xfrm>
        </p:grpSpPr>
        <p:sp>
          <p:nvSpPr>
            <p:cNvPr id="526" name="Google Shape;526;p37"/>
            <p:cNvSpPr/>
            <p:nvPr/>
          </p:nvSpPr>
          <p:spPr>
            <a:xfrm>
              <a:off x="6563425" y="3964775"/>
              <a:ext cx="617700" cy="6177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424" b="1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C</a:t>
              </a:r>
              <a:endParaRPr kumimoji="0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cxnSp>
          <p:nvCxnSpPr>
            <p:cNvPr id="527" name="Google Shape;527;p37"/>
            <p:cNvCxnSpPr>
              <a:stCxn id="515" idx="4"/>
              <a:endCxn id="526" idx="0"/>
            </p:cNvCxnSpPr>
            <p:nvPr/>
          </p:nvCxnSpPr>
          <p:spPr>
            <a:xfrm>
              <a:off x="6872275" y="3660250"/>
              <a:ext cx="0" cy="3045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528" name="Google Shape;528;p37"/>
            <p:cNvSpPr/>
            <p:nvPr/>
          </p:nvSpPr>
          <p:spPr>
            <a:xfrm>
              <a:off x="6297050" y="3716625"/>
              <a:ext cx="495300" cy="4953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1983" b="1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3</a:t>
              </a:r>
              <a:endParaRPr kumimoji="0" sz="1983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</p:grpSp>
      <p:grpSp>
        <p:nvGrpSpPr>
          <p:cNvPr id="529" name="Google Shape;529;p37"/>
          <p:cNvGrpSpPr/>
          <p:nvPr/>
        </p:nvGrpSpPr>
        <p:grpSpPr>
          <a:xfrm>
            <a:off x="6939676" y="5052517"/>
            <a:ext cx="974222" cy="1016262"/>
            <a:chOff x="6297050" y="4582475"/>
            <a:chExt cx="884075" cy="922225"/>
          </a:xfrm>
        </p:grpSpPr>
        <p:sp>
          <p:nvSpPr>
            <p:cNvPr id="512" name="Google Shape;512;p37"/>
            <p:cNvSpPr/>
            <p:nvPr/>
          </p:nvSpPr>
          <p:spPr>
            <a:xfrm>
              <a:off x="6563425" y="4887000"/>
              <a:ext cx="617700" cy="6177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424" b="1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D</a:t>
              </a:r>
              <a:endParaRPr kumimoji="0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cxnSp>
          <p:nvCxnSpPr>
            <p:cNvPr id="530" name="Google Shape;530;p37"/>
            <p:cNvCxnSpPr>
              <a:stCxn id="526" idx="4"/>
              <a:endCxn id="512" idx="0"/>
            </p:cNvCxnSpPr>
            <p:nvPr/>
          </p:nvCxnSpPr>
          <p:spPr>
            <a:xfrm>
              <a:off x="6872275" y="4582475"/>
              <a:ext cx="0" cy="3045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531" name="Google Shape;531;p37"/>
            <p:cNvSpPr/>
            <p:nvPr/>
          </p:nvSpPr>
          <p:spPr>
            <a:xfrm>
              <a:off x="6297050" y="4631025"/>
              <a:ext cx="495300" cy="4953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1983" b="1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4</a:t>
              </a:r>
              <a:endParaRPr kumimoji="0" sz="1983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</p:grpSp>
      <p:grpSp>
        <p:nvGrpSpPr>
          <p:cNvPr id="532" name="Google Shape;532;p37"/>
          <p:cNvGrpSpPr/>
          <p:nvPr/>
        </p:nvGrpSpPr>
        <p:grpSpPr>
          <a:xfrm>
            <a:off x="6939676" y="6068780"/>
            <a:ext cx="974222" cy="1016262"/>
            <a:chOff x="6297050" y="5504700"/>
            <a:chExt cx="884075" cy="922225"/>
          </a:xfrm>
        </p:grpSpPr>
        <p:sp>
          <p:nvSpPr>
            <p:cNvPr id="533" name="Google Shape;533;p37"/>
            <p:cNvSpPr/>
            <p:nvPr/>
          </p:nvSpPr>
          <p:spPr>
            <a:xfrm>
              <a:off x="6563425" y="5809225"/>
              <a:ext cx="617700" cy="6177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424" b="1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F</a:t>
              </a:r>
              <a:endParaRPr kumimoji="0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cxnSp>
          <p:nvCxnSpPr>
            <p:cNvPr id="534" name="Google Shape;534;p37"/>
            <p:cNvCxnSpPr>
              <a:stCxn id="512" idx="4"/>
              <a:endCxn id="533" idx="0"/>
            </p:cNvCxnSpPr>
            <p:nvPr/>
          </p:nvCxnSpPr>
          <p:spPr>
            <a:xfrm>
              <a:off x="6872275" y="5504700"/>
              <a:ext cx="0" cy="3045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535" name="Google Shape;535;p37"/>
            <p:cNvSpPr/>
            <p:nvPr/>
          </p:nvSpPr>
          <p:spPr>
            <a:xfrm>
              <a:off x="6297050" y="5545425"/>
              <a:ext cx="495300" cy="4953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1983" b="1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5</a:t>
              </a:r>
              <a:endParaRPr kumimoji="0" sz="1983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</p:grpSp>
      <p:sp>
        <p:nvSpPr>
          <p:cNvPr id="536" name="Google Shape;536;p37"/>
          <p:cNvSpPr/>
          <p:nvPr/>
        </p:nvSpPr>
        <p:spPr>
          <a:xfrm>
            <a:off x="7648735" y="1070998"/>
            <a:ext cx="545805" cy="545805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1983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0</a:t>
            </a:r>
            <a:endParaRPr kumimoji="0" sz="1983" b="1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537" name="Google Shape;537;p37"/>
          <p:cNvSpPr/>
          <p:nvPr/>
        </p:nvSpPr>
        <p:spPr>
          <a:xfrm>
            <a:off x="7648735" y="2120430"/>
            <a:ext cx="545805" cy="545805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1983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0</a:t>
            </a:r>
            <a:endParaRPr kumimoji="0" sz="1983" b="1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538" name="Google Shape;538;p37"/>
          <p:cNvSpPr/>
          <p:nvPr/>
        </p:nvSpPr>
        <p:spPr>
          <a:xfrm>
            <a:off x="7648735" y="3110878"/>
            <a:ext cx="545805" cy="545805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1983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0</a:t>
            </a:r>
            <a:endParaRPr kumimoji="0" sz="1983" b="1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539" name="Google Shape;539;p37"/>
          <p:cNvSpPr/>
          <p:nvPr/>
        </p:nvSpPr>
        <p:spPr>
          <a:xfrm>
            <a:off x="7648735" y="4101314"/>
            <a:ext cx="545805" cy="545805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1983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0</a:t>
            </a:r>
            <a:endParaRPr kumimoji="0" sz="1983" b="1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540" name="Google Shape;540;p37"/>
          <p:cNvSpPr/>
          <p:nvPr/>
        </p:nvSpPr>
        <p:spPr>
          <a:xfrm>
            <a:off x="7648735" y="5085040"/>
            <a:ext cx="545805" cy="545805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1983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0</a:t>
            </a:r>
            <a:endParaRPr kumimoji="0" sz="1983" b="1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541" name="Google Shape;541;p37"/>
          <p:cNvSpPr/>
          <p:nvPr/>
        </p:nvSpPr>
        <p:spPr>
          <a:xfrm>
            <a:off x="7648735" y="6124746"/>
            <a:ext cx="545805" cy="545805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1983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5</a:t>
            </a:r>
            <a:endParaRPr kumimoji="0" sz="1983" b="1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542" name="Google Shape;542;p37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46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  <p:sp>
        <p:nvSpPr>
          <p:cNvPr id="543" name="Google Shape;543;p37"/>
          <p:cNvSpPr/>
          <p:nvPr/>
        </p:nvSpPr>
        <p:spPr>
          <a:xfrm>
            <a:off x="5716828" y="1003641"/>
            <a:ext cx="1398727" cy="545805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1983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num</a:t>
            </a:r>
            <a:endParaRPr kumimoji="0" sz="1983" b="1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544" name="Google Shape;544;p37"/>
          <p:cNvSpPr/>
          <p:nvPr/>
        </p:nvSpPr>
        <p:spPr>
          <a:xfrm>
            <a:off x="7913903" y="1003613"/>
            <a:ext cx="1398727" cy="545805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1983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low</a:t>
            </a:r>
            <a:endParaRPr kumimoji="0" sz="1983" b="1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</p:spTree>
    <p:extLst>
      <p:ext uri="{BB962C8B-B14F-4D97-AF65-F5344CB8AC3E}">
        <p14:creationId xmlns:p14="http://schemas.microsoft.com/office/powerpoint/2010/main" val="3505924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4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5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5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5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5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5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"/>
                                        <p:tgtEl>
                                          <p:spTgt spid="5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"/>
                                        <p:tgtEl>
                                          <p:spTgt spid="5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"/>
                                        <p:tgtEl>
                                          <p:spTgt spid="5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"/>
                                        <p:tgtEl>
                                          <p:spTgt spid="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"/>
                                        <p:tgtEl>
                                          <p:spTgt spid="5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"/>
                                        <p:tgtEl>
                                          <p:spTgt spid="5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"/>
                                        <p:tgtEl>
                                          <p:spTgt spid="5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"/>
                                        <p:tgtEl>
                                          <p:spTgt spid="5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"/>
                                        <p:tgtEl>
                                          <p:spTgt spid="5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"/>
                                        <p:tgtEl>
                                          <p:spTgt spid="5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"/>
                                        <p:tgtEl>
                                          <p:spTgt spid="5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CB31B96-7638-4FD3-BDB3-57CD68FEAF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DAEE7E9-7237-4123-8780-CC950DA48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DFS to find articulation points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340692-5E0A-4382-94AB-26FD4E5AE78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1200" cap="none" spc="0" normalizeH="0" baseline="0" noProof="0" smtClean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" sz="1433" b="0" i="0" u="none" strike="noStrike" kern="120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52766C9-2BC3-4140-BCD3-362B3EBD13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989" y="1286197"/>
            <a:ext cx="8065770" cy="5378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27068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38"/>
          <p:cNvSpPr txBox="1">
            <a:spLocks noGrp="1"/>
          </p:cNvSpPr>
          <p:nvPr>
            <p:ph type="body" idx="1"/>
          </p:nvPr>
        </p:nvSpPr>
        <p:spPr>
          <a:xfrm>
            <a:off x="504349" y="1418834"/>
            <a:ext cx="9068753" cy="5822026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200000"/>
              </a:lnSpc>
            </a:pPr>
            <a:r>
              <a:rPr lang="en"/>
              <a:t>If any (non-root) vertex v has some child w such that</a:t>
            </a:r>
            <a:br>
              <a:rPr lang="en"/>
            </a:br>
            <a:r>
              <a:rPr lang="en"/>
              <a:t>low(w) ≥ num(v), v is an articulation point</a:t>
            </a:r>
            <a:endParaRPr/>
          </a:p>
          <a:p>
            <a:pPr>
              <a:lnSpc>
                <a:spcPct val="200000"/>
              </a:lnSpc>
              <a:spcBef>
                <a:spcPts val="0"/>
              </a:spcBef>
            </a:pPr>
            <a:r>
              <a:rPr lang="en"/>
              <a:t>What about if we start at an articulation point?</a:t>
            </a:r>
            <a:endParaRPr/>
          </a:p>
          <a:p>
            <a:pPr lvl="1">
              <a:lnSpc>
                <a:spcPct val="200000"/>
              </a:lnSpc>
            </a:pPr>
            <a:r>
              <a:rPr lang="en"/>
              <a:t>If the root of the spanning tree has more than one child, it is an articulation point</a:t>
            </a:r>
            <a:endParaRPr/>
          </a:p>
        </p:txBody>
      </p:sp>
      <p:sp>
        <p:nvSpPr>
          <p:cNvPr id="550" name="Google Shape;550;p38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So where are the articulation points?</a:t>
            </a:r>
            <a:endParaRPr/>
          </a:p>
        </p:txBody>
      </p:sp>
      <p:sp>
        <p:nvSpPr>
          <p:cNvPr id="551" name="Google Shape;551;p38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48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</p:spTree>
    <p:extLst>
      <p:ext uri="{BB962C8B-B14F-4D97-AF65-F5344CB8AC3E}">
        <p14:creationId xmlns:p14="http://schemas.microsoft.com/office/powerpoint/2010/main" val="2565854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5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5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5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1EEA9E-5858-4409-A959-87D88423D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of the 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32F02F-5ABF-4702-A259-B8272D97DD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710107"/>
            <a:ext cx="10093116" cy="6565419"/>
          </a:xfrm>
        </p:spPr>
        <p:txBody>
          <a:bodyPr>
            <a:normAutofit lnSpcReduction="10000"/>
          </a:bodyPr>
          <a:lstStyle/>
          <a:p>
            <a:r>
              <a:rPr lang="en-US" b="1" dirty="0">
                <a:latin typeface="Calibri" panose="020F0502020204030204" pitchFamily="34" charset="0"/>
              </a:rPr>
              <a:t>Input</a:t>
            </a:r>
            <a:r>
              <a:rPr lang="en-US" dirty="0">
                <a:latin typeface="Calibri" panose="020F0502020204030204" pitchFamily="34" charset="0"/>
              </a:rPr>
              <a:t>: A file containing LinkedIn Connection information formatted like the following:</a:t>
            </a:r>
          </a:p>
          <a:p>
            <a:pPr lvl="1"/>
            <a:r>
              <a:rPr lang="en-US" dirty="0">
                <a:latin typeface="Calibri" panose="020F0502020204030204" pitchFamily="34" charset="0"/>
              </a:rPr>
              <a:t>Account1: Connection1, Connection2, …</a:t>
            </a:r>
          </a:p>
          <a:p>
            <a:pPr lvl="1"/>
            <a:r>
              <a:rPr lang="en-US" dirty="0">
                <a:latin typeface="Calibri" panose="020F0502020204030204" pitchFamily="34" charset="0"/>
              </a:rPr>
              <a:t>Account2: Connection1, Connection2, …</a:t>
            </a:r>
          </a:p>
          <a:p>
            <a:pPr lvl="1"/>
            <a:r>
              <a:rPr lang="en-US" dirty="0">
                <a:latin typeface="Calibri" panose="020F0502020204030204" pitchFamily="34" charset="0"/>
              </a:rPr>
              <a:t>…</a:t>
            </a:r>
          </a:p>
          <a:p>
            <a:r>
              <a:rPr lang="en-US" b="1" dirty="0">
                <a:latin typeface="Calibri" panose="020F0502020204030204" pitchFamily="34" charset="0"/>
              </a:rPr>
              <a:t>Output</a:t>
            </a:r>
            <a:r>
              <a:rPr lang="en-US" dirty="0">
                <a:latin typeface="Calibri" panose="020F0502020204030204" pitchFamily="34" charset="0"/>
              </a:rPr>
              <a:t>: Answer the following questions:</a:t>
            </a:r>
          </a:p>
          <a:p>
            <a:pPr lvl="1"/>
            <a:r>
              <a:rPr lang="en-US" dirty="0">
                <a:solidFill>
                  <a:schemeClr val="bg2">
                    <a:lumMod val="20000"/>
                    <a:lumOff val="80000"/>
                  </a:schemeClr>
                </a:solidFill>
                <a:latin typeface="Calibri" panose="020F0502020204030204" pitchFamily="34" charset="0"/>
              </a:rPr>
              <a:t>Given two LI accounts, how “far” are they from each other?</a:t>
            </a:r>
          </a:p>
          <a:p>
            <a:pPr lvl="2"/>
            <a:r>
              <a:rPr lang="en-US" dirty="0">
                <a:solidFill>
                  <a:schemeClr val="bg2">
                    <a:lumMod val="20000"/>
                    <a:lumOff val="80000"/>
                  </a:schemeClr>
                </a:solidFill>
                <a:latin typeface="Calibri" panose="020F0502020204030204" pitchFamily="34" charset="0"/>
              </a:rPr>
              <a:t>E.g., 1</a:t>
            </a:r>
            <a:r>
              <a:rPr lang="en-US" baseline="30000" dirty="0">
                <a:solidFill>
                  <a:schemeClr val="bg2">
                    <a:lumMod val="20000"/>
                    <a:lumOff val="80000"/>
                  </a:schemeClr>
                </a:solidFill>
                <a:latin typeface="Calibri" panose="020F0502020204030204" pitchFamily="34" charset="0"/>
              </a:rPr>
              <a:t>st</a:t>
            </a:r>
            <a:r>
              <a:rPr lang="en-US" dirty="0">
                <a:solidFill>
                  <a:schemeClr val="bg2">
                    <a:lumMod val="20000"/>
                    <a:lumOff val="80000"/>
                  </a:schemeClr>
                </a:solidFill>
                <a:latin typeface="Calibri" panose="020F0502020204030204" pitchFamily="34" charset="0"/>
              </a:rPr>
              <a:t> connection, 2</a:t>
            </a:r>
            <a:r>
              <a:rPr lang="en-US" baseline="30000" dirty="0">
                <a:solidFill>
                  <a:schemeClr val="bg2">
                    <a:lumMod val="20000"/>
                    <a:lumOff val="80000"/>
                  </a:schemeClr>
                </a:solidFill>
                <a:latin typeface="Calibri" panose="020F0502020204030204" pitchFamily="34" charset="0"/>
              </a:rPr>
              <a:t>nd</a:t>
            </a:r>
            <a:r>
              <a:rPr lang="en-US" dirty="0">
                <a:solidFill>
                  <a:schemeClr val="bg2">
                    <a:lumMod val="20000"/>
                    <a:lumOff val="80000"/>
                  </a:schemeClr>
                </a:solidFill>
                <a:latin typeface="Calibri" panose="020F0502020204030204" pitchFamily="34" charset="0"/>
              </a:rPr>
              <a:t> connection, etc.</a:t>
            </a:r>
          </a:p>
          <a:p>
            <a:pPr lvl="1"/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</a:rPr>
              <a:t>Are the accounts in the file all </a:t>
            </a:r>
            <a:r>
              <a:rPr lang="en-US" b="1" i="1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</a:rPr>
              <a:t>connected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</a:rPr>
              <a:t>?</a:t>
            </a:r>
          </a:p>
          <a:p>
            <a:pPr lvl="2"/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</a:rPr>
              <a:t>If not, how many </a:t>
            </a:r>
            <a:r>
              <a:rPr lang="en-US" b="1" i="1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</a:rPr>
              <a:t>connected components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</a:rPr>
              <a:t> are there?</a:t>
            </a:r>
          </a:p>
          <a:p>
            <a:pPr lvl="1"/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</a:rPr>
              <a:t>Are there certain accounts that if removed, the remaining accounts become </a:t>
            </a:r>
            <a:r>
              <a:rPr lang="en-US" b="1" i="1" dirty="0">
                <a:solidFill>
                  <a:schemeClr val="tx1"/>
                </a:solidFill>
                <a:latin typeface="Calibri" panose="020F0502020204030204" pitchFamily="34" charset="0"/>
              </a:rPr>
              <a:t>partitioned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</a:rPr>
              <a:t>?</a:t>
            </a:r>
          </a:p>
          <a:p>
            <a:pPr lvl="2"/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</a:rPr>
              <a:t>These account are called </a:t>
            </a:r>
            <a:r>
              <a:rPr lang="en-US" b="1" i="1" dirty="0">
                <a:solidFill>
                  <a:schemeClr val="tx1"/>
                </a:solidFill>
                <a:latin typeface="Calibri" panose="020F0502020204030204" pitchFamily="34" charset="0"/>
              </a:rPr>
              <a:t>articulation points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742A87-0F03-4848-8AB3-00C3EF0257A1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063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1501 – Algorithms &amp; Data Structures 2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DC2457-3542-4F95-B386-215E698016E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063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063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Tx/>
                <a:buNone/>
                <a:tabLst/>
                <a:defRPr/>
              </a:pPr>
              <a:t>49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31443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F6EA05-7359-42C4-90B7-0F3BC000E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CourseMIRROR Reflections (Confusing)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B6EFF7-2ADC-403F-822D-F633390032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The general approach to the LZW compression algorithm today was most confusing.</a:t>
            </a:r>
            <a:endParaRPr lang="en-US" dirty="0"/>
          </a:p>
          <a:p>
            <a:r>
              <a:rPr lang="en-US" dirty="0"/>
              <a:t>the LWZ corner case</a:t>
            </a:r>
          </a:p>
          <a:p>
            <a:r>
              <a:rPr lang="en-US" dirty="0" err="1"/>
              <a:t>Lzw</a:t>
            </a:r>
            <a:r>
              <a:rPr lang="en-US" dirty="0"/>
              <a:t> and how a table is created</a:t>
            </a: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 </a:t>
            </a:r>
            <a:r>
              <a:rPr lang="en-US" dirty="0" err="1"/>
              <a:t>i</a:t>
            </a:r>
            <a:r>
              <a:rPr lang="en-US" dirty="0"/>
              <a:t> would like to review when to use LZW and when to use Huffman</a:t>
            </a:r>
          </a:p>
          <a:p>
            <a:r>
              <a:rPr lang="en-US" dirty="0" err="1"/>
              <a:t>Im</a:t>
            </a:r>
            <a:r>
              <a:rPr lang="en-US" dirty="0"/>
              <a:t> not sure I understand decoding using LZW for the case when the codeword is not in the codebook</a:t>
            </a:r>
          </a:p>
          <a:p>
            <a:r>
              <a:rPr lang="en-US" dirty="0"/>
              <a:t>Please update the slide on GitHub before the lecture</a:t>
            </a: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 </a:t>
            </a:r>
            <a:r>
              <a:rPr lang="en-US" dirty="0"/>
              <a:t>The test wasn’t awful, most difficult part being the LZW</a:t>
            </a:r>
          </a:p>
          <a:p>
            <a:r>
              <a:rPr lang="en-US" dirty="0"/>
              <a:t>The true/false Java problem about the PHP Array (Lab6) runtime frequency analysis</a:t>
            </a:r>
          </a:p>
          <a:p>
            <a:r>
              <a:rPr lang="en-US" dirty="0"/>
              <a:t>Some questions on the exam were confusing.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E4D287-A522-4C06-A4F1-046D106CF1B4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1501 – Algorithms &amp; Data Structures 2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E8BDD0-620E-47B6-A45F-8119C62944F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5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426748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">
            <a:extLst>
              <a:ext uri="{FF2B5EF4-FFF2-40B4-BE49-F238E27FC236}">
                <a16:creationId xmlns:a16="http://schemas.microsoft.com/office/drawing/2014/main" id="{A84C6658-392F-6A4D-984C-531AB221C7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377922">
              <a:defRPr/>
            </a:pPr>
            <a:fld id="{8A7A6979-0714-4377-B894-6BE4C2D6E202}" type="slidenum">
              <a:rPr lang="en-US">
                <a:solidFill>
                  <a:srgbClr val="FFFFFF"/>
                </a:solidFill>
              </a:rPr>
              <a:pPr defTabSz="377922">
                <a:defRPr/>
              </a:pPr>
              <a:t>50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45E174E-D032-44D5-9B3B-60F9C54B9084}"/>
              </a:ext>
            </a:extLst>
          </p:cNvPr>
          <p:cNvSpPr txBox="1">
            <a:spLocks/>
          </p:cNvSpPr>
          <p:nvPr/>
        </p:nvSpPr>
        <p:spPr bwMode="blackWhite">
          <a:xfrm>
            <a:off x="505293" y="1533558"/>
            <a:ext cx="8731166" cy="2060949"/>
          </a:xfrm>
          <a:prstGeom prst="rect">
            <a:avLst/>
          </a:prstGeom>
          <a:noFill/>
          <a:ln w="38100" cap="sq">
            <a:noFill/>
            <a:miter lim="800000"/>
          </a:ln>
        </p:spPr>
        <p:txBody>
          <a:bodyPr vert="horz" wrap="square" lIns="0" tIns="0" rIns="0" bIns="0" rtlCol="0" anchor="t" anchorCtr="0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600" b="0" i="0" kern="1200" cap="none" spc="300" baseline="0">
                <a:solidFill>
                  <a:schemeClr val="accent2"/>
                </a:solidFill>
                <a:latin typeface="United Sans Cond Medium" pitchFamily="2" charset="77"/>
                <a:ea typeface="+mj-ea"/>
                <a:cs typeface="+mj-cs"/>
              </a:defRPr>
            </a:lvl1pPr>
          </a:lstStyle>
          <a:p>
            <a:pPr defTabSz="755843">
              <a:defRPr/>
            </a:pPr>
            <a:r>
              <a:rPr lang="en-US" sz="4960" b="1" spc="248">
                <a:solidFill>
                  <a:srgbClr val="002060"/>
                </a:solidFill>
                <a:latin typeface="Acumin Pro ExtraCondensed" panose="020B0604020202020204" charset="0"/>
                <a:cs typeface="United Sans Cond Medium" panose="020B0604020202020204" charset="0"/>
              </a:rPr>
              <a:t>Please submit your reflections by using the </a:t>
            </a:r>
            <a:r>
              <a:rPr lang="en-US" sz="4960" b="1" spc="248" err="1">
                <a:solidFill>
                  <a:srgbClr val="002060"/>
                </a:solidFill>
                <a:latin typeface="Acumin Pro ExtraCondensed" panose="020B0604020202020204" charset="0"/>
                <a:cs typeface="United Sans Cond Medium" panose="020B0604020202020204" charset="0"/>
              </a:rPr>
              <a:t>CourseMIRROR</a:t>
            </a:r>
            <a:r>
              <a:rPr lang="en-US" sz="4960" b="1" spc="248">
                <a:solidFill>
                  <a:srgbClr val="002060"/>
                </a:solidFill>
                <a:latin typeface="Acumin Pro ExtraCondensed" panose="020B0604020202020204" charset="0"/>
                <a:cs typeface="United Sans Cond Medium" panose="020B0604020202020204" charset="0"/>
              </a:rPr>
              <a:t> App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6C566CCB-EA83-4CF7-9EDD-EAD8BA08143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92304" y="6073629"/>
            <a:ext cx="944155" cy="267780"/>
          </a:xfrm>
        </p:spPr>
        <p:txBody>
          <a:bodyPr/>
          <a:lstStyle/>
          <a:p>
            <a:pPr defTabSz="377922">
              <a:defRPr/>
            </a:pPr>
            <a:fld id="{049DC8E1-D369-0F48-9062-BB068AFD07CE}" type="datetime1">
              <a:rPr lang="en-US">
                <a:solidFill>
                  <a:srgbClr val="FFFFFF">
                    <a:alpha val="70000"/>
                  </a:srgbClr>
                </a:solidFill>
              </a:rPr>
              <a:pPr defTabSz="377922">
                <a:defRPr/>
              </a:pPr>
              <a:t>3/14/2022</a:t>
            </a:fld>
            <a:endParaRPr lang="en-US">
              <a:solidFill>
                <a:srgbClr val="FFFFFF">
                  <a:alpha val="70000"/>
                </a:srgb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F35FF62-3694-9144-A69E-A1580D1534C9}"/>
              </a:ext>
            </a:extLst>
          </p:cNvPr>
          <p:cNvSpPr txBox="1"/>
          <p:nvPr/>
        </p:nvSpPr>
        <p:spPr>
          <a:xfrm>
            <a:off x="1157123" y="4632545"/>
            <a:ext cx="7557758" cy="6522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77922">
              <a:defRPr/>
            </a:pPr>
            <a:r>
              <a:rPr lang="en-US" sz="1819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 you are having a problem with </a:t>
            </a:r>
            <a:r>
              <a:rPr lang="en-US" sz="1819" b="1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CourseMIRROR</a:t>
            </a:r>
            <a:r>
              <a:rPr lang="en-US" sz="1819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please send an email to </a:t>
            </a:r>
            <a:r>
              <a:rPr lang="en-US" sz="1819" b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coursemirror.development@gmail.com</a:t>
            </a:r>
            <a:r>
              <a:rPr lang="en-US" sz="1819" b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378062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D86F560-C0D3-41BB-A596-1365240815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FDEC614-F3EB-4DBD-970F-1153C824A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 1 runtime analysis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5901F6-F093-4EAC-9EBD-627CF19B234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1200" cap="none" spc="0" normalizeH="0" baseline="0" noProof="0" smtClean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" sz="1433" b="0" i="0" u="none" strike="noStrike" kern="120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DC0957-0071-4F30-B7DB-5A1055472937}"/>
              </a:ext>
            </a:extLst>
          </p:cNvPr>
          <p:cNvSpPr>
            <a:spLocks noGrp="1"/>
          </p:cNvSpPr>
          <p:nvPr>
            <p:ph type="ftr" idx="3"/>
          </p:nvPr>
        </p:nvSpPr>
        <p:spPr bwMode="auto">
          <a:xfrm>
            <a:off x="2585157" y="7329391"/>
            <a:ext cx="4921954" cy="498684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ctr" defTabSz="914400" rtl="0" eaLnBrk="1" latinLnBrk="0" hangingPunct="1">
              <a:lnSpc>
                <a:spcPct val="96000"/>
              </a:lnSpc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 sz="1400" kern="1200" smtClean="0">
                <a:solidFill>
                  <a:srgbClr val="000000"/>
                </a:solidFill>
                <a:latin typeface="Times New Roman" pitchFamily="16" charset="0"/>
                <a:ea typeface="+mn-ea"/>
                <a:cs typeface="Arial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1501 - Algorithms and Data Structures 2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4995C73-D257-418C-9D5F-CF9529B7A3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6285" y="1605785"/>
            <a:ext cx="8065770" cy="5378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932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1EEA9E-5858-4409-A959-87D88423D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of the 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32F02F-5ABF-4702-A259-B8272D97DD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710107"/>
            <a:ext cx="10093116" cy="6565419"/>
          </a:xfrm>
        </p:spPr>
        <p:txBody>
          <a:bodyPr>
            <a:normAutofit lnSpcReduction="10000"/>
          </a:bodyPr>
          <a:lstStyle/>
          <a:p>
            <a:r>
              <a:rPr lang="en-US" b="1" dirty="0">
                <a:latin typeface="Calibri" panose="020F0502020204030204" pitchFamily="34" charset="0"/>
              </a:rPr>
              <a:t>Input</a:t>
            </a:r>
            <a:r>
              <a:rPr lang="en-US" dirty="0">
                <a:latin typeface="Calibri" panose="020F0502020204030204" pitchFamily="34" charset="0"/>
              </a:rPr>
              <a:t>: A file containing LinkedIn Connection information formatted like the following:</a:t>
            </a:r>
          </a:p>
          <a:p>
            <a:pPr lvl="1"/>
            <a:r>
              <a:rPr lang="en-US" dirty="0">
                <a:latin typeface="Calibri" panose="020F0502020204030204" pitchFamily="34" charset="0"/>
              </a:rPr>
              <a:t>Account1: Connection1, Connection2, …</a:t>
            </a:r>
          </a:p>
          <a:p>
            <a:pPr lvl="1"/>
            <a:r>
              <a:rPr lang="en-US" dirty="0">
                <a:latin typeface="Calibri" panose="020F0502020204030204" pitchFamily="34" charset="0"/>
              </a:rPr>
              <a:t>Account2: Connection1, Connection2, …</a:t>
            </a:r>
          </a:p>
          <a:p>
            <a:pPr lvl="1"/>
            <a:r>
              <a:rPr lang="en-US" dirty="0">
                <a:latin typeface="Calibri" panose="020F0502020204030204" pitchFamily="34" charset="0"/>
              </a:rPr>
              <a:t>…</a:t>
            </a:r>
          </a:p>
          <a:p>
            <a:r>
              <a:rPr lang="en-US" b="1" dirty="0">
                <a:latin typeface="Calibri" panose="020F0502020204030204" pitchFamily="34" charset="0"/>
              </a:rPr>
              <a:t>Output</a:t>
            </a:r>
            <a:r>
              <a:rPr lang="en-US" dirty="0">
                <a:latin typeface="Calibri" panose="020F0502020204030204" pitchFamily="34" charset="0"/>
              </a:rPr>
              <a:t>: Answer the following questions:</a:t>
            </a:r>
          </a:p>
          <a:p>
            <a:pPr lvl="1"/>
            <a:r>
              <a:rPr lang="en-US" dirty="0">
                <a:latin typeface="Calibri" panose="020F0502020204030204" pitchFamily="34" charset="0"/>
              </a:rPr>
              <a:t>Given two LI accounts, how “far” are they from each other?</a:t>
            </a:r>
          </a:p>
          <a:p>
            <a:pPr lvl="2"/>
            <a:r>
              <a:rPr lang="en-US" dirty="0">
                <a:latin typeface="Calibri" panose="020F0502020204030204" pitchFamily="34" charset="0"/>
              </a:rPr>
              <a:t>E.g., 1</a:t>
            </a:r>
            <a:r>
              <a:rPr lang="en-US" baseline="30000" dirty="0">
                <a:latin typeface="Calibri" panose="020F0502020204030204" pitchFamily="34" charset="0"/>
              </a:rPr>
              <a:t>st</a:t>
            </a:r>
            <a:r>
              <a:rPr lang="en-US" dirty="0">
                <a:latin typeface="Calibri" panose="020F0502020204030204" pitchFamily="34" charset="0"/>
              </a:rPr>
              <a:t> connection, 2</a:t>
            </a:r>
            <a:r>
              <a:rPr lang="en-US" baseline="30000" dirty="0">
                <a:latin typeface="Calibri" panose="020F0502020204030204" pitchFamily="34" charset="0"/>
              </a:rPr>
              <a:t>nd</a:t>
            </a:r>
            <a:r>
              <a:rPr lang="en-US" dirty="0">
                <a:latin typeface="Calibri" panose="020F0502020204030204" pitchFamily="34" charset="0"/>
              </a:rPr>
              <a:t> connection, etc.</a:t>
            </a:r>
          </a:p>
          <a:p>
            <a:pPr lvl="1"/>
            <a:r>
              <a:rPr lang="en-US" dirty="0">
                <a:latin typeface="Calibri" panose="020F0502020204030204" pitchFamily="34" charset="0"/>
              </a:rPr>
              <a:t>Are the accounts in the file all </a:t>
            </a:r>
            <a:r>
              <a:rPr lang="en-US" b="1" i="1" dirty="0">
                <a:latin typeface="Calibri" panose="020F0502020204030204" pitchFamily="34" charset="0"/>
              </a:rPr>
              <a:t>connected</a:t>
            </a:r>
            <a:r>
              <a:rPr lang="en-US" dirty="0">
                <a:latin typeface="Calibri" panose="020F0502020204030204" pitchFamily="34" charset="0"/>
              </a:rPr>
              <a:t>?</a:t>
            </a:r>
          </a:p>
          <a:p>
            <a:pPr lvl="2"/>
            <a:r>
              <a:rPr lang="en-US" dirty="0">
                <a:latin typeface="Calibri" panose="020F0502020204030204" pitchFamily="34" charset="0"/>
              </a:rPr>
              <a:t>If not, how many </a:t>
            </a:r>
            <a:r>
              <a:rPr lang="en-US" b="1" i="1" dirty="0">
                <a:latin typeface="Calibri" panose="020F0502020204030204" pitchFamily="34" charset="0"/>
              </a:rPr>
              <a:t>connected components</a:t>
            </a:r>
            <a:r>
              <a:rPr lang="en-US" dirty="0">
                <a:latin typeface="Calibri" panose="020F0502020204030204" pitchFamily="34" charset="0"/>
              </a:rPr>
              <a:t> are there?</a:t>
            </a:r>
          </a:p>
          <a:p>
            <a:pPr lvl="1"/>
            <a:r>
              <a:rPr lang="en-US" dirty="0">
                <a:latin typeface="Calibri" panose="020F0502020204030204" pitchFamily="34" charset="0"/>
              </a:rPr>
              <a:t>Are there certain accounts that if removed, the remaining accounts become </a:t>
            </a:r>
            <a:r>
              <a:rPr lang="en-US" b="1" i="1" dirty="0">
                <a:latin typeface="Calibri" panose="020F0502020204030204" pitchFamily="34" charset="0"/>
              </a:rPr>
              <a:t>partitioned</a:t>
            </a:r>
            <a:r>
              <a:rPr lang="en-US" dirty="0">
                <a:latin typeface="Calibri" panose="020F0502020204030204" pitchFamily="34" charset="0"/>
              </a:rPr>
              <a:t>?</a:t>
            </a:r>
          </a:p>
          <a:p>
            <a:pPr lvl="2"/>
            <a:r>
              <a:rPr lang="en-US" dirty="0">
                <a:latin typeface="Calibri" panose="020F0502020204030204" pitchFamily="34" charset="0"/>
              </a:rPr>
              <a:t>These account are called </a:t>
            </a:r>
            <a:r>
              <a:rPr lang="en-US" b="1" i="1" dirty="0">
                <a:latin typeface="Calibri" panose="020F0502020204030204" pitchFamily="34" charset="0"/>
              </a:rPr>
              <a:t>articulation points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742A87-0F03-4848-8AB3-00C3EF0257A1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defTabSz="45706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defRPr/>
            </a:pPr>
            <a:r>
              <a:rPr lang="en-US">
                <a:latin typeface="Arial"/>
              </a:rPr>
              <a:t>CS 1501 – Algorithms &amp; Data Structures 2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DC2457-3542-4F95-B386-215E698016E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45706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fld id="{65E435D9-63B0-4660-8D04-E83F5E2CA2AE}" type="slidenum">
              <a:rPr lang="en-GB" altLang="en-US">
                <a:cs typeface="Arial" panose="020B0604020202020204" pitchFamily="34" charset="0"/>
              </a:rPr>
              <a:pPr defTabSz="457063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t>7</a:t>
            </a:fld>
            <a:endParaRPr lang="en-GB" altLang="en-US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4057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D4C54-E0E7-4F01-8DE0-F5A401144A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Data Structure to use?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36D711-CE27-4921-BEC3-324B8BF16A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 algn="ctr">
              <a:buNone/>
            </a:pPr>
            <a:r>
              <a:rPr lang="en-US" dirty="0"/>
              <a:t>Let’s think first about how to structure the data that we have in memory.</a:t>
            </a:r>
          </a:p>
          <a:p>
            <a:pPr marL="0" indent="0" algn="ctr">
              <a:buNone/>
            </a:pPr>
            <a:endParaRPr lang="en-US" dirty="0"/>
          </a:p>
          <a:p>
            <a:pPr lvl="1"/>
            <a:r>
              <a:rPr lang="en-US" dirty="0">
                <a:latin typeface="Calibri" panose="020F0502020204030204" pitchFamily="34" charset="0"/>
              </a:rPr>
              <a:t>Account1: Connection1, Connection2, …</a:t>
            </a:r>
          </a:p>
          <a:p>
            <a:pPr lvl="1"/>
            <a:r>
              <a:rPr lang="en-US" dirty="0">
                <a:latin typeface="Calibri" panose="020F0502020204030204" pitchFamily="34" charset="0"/>
              </a:rPr>
              <a:t>Account2: Connection1, Connection2, …</a:t>
            </a:r>
          </a:p>
          <a:p>
            <a:pPr lvl="1"/>
            <a:r>
              <a:rPr lang="en-US" dirty="0">
                <a:latin typeface="Calibri" panose="020F0502020204030204" pitchFamily="34" charset="0"/>
              </a:rPr>
              <a:t>…</a:t>
            </a:r>
          </a:p>
          <a:p>
            <a:pPr marL="0" indent="0" algn="ctr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68DD49-650D-4B18-8171-29109EA171B0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1501 – Algorithms &amp; Data Structures 2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57B6C6-C927-41D4-A513-75B49F41565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8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4405358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pPr algn="ctr"/>
            <a:r>
              <a:rPr lang="en-US" dirty="0"/>
              <a:t>Graphs!</a:t>
            </a:r>
            <a:endParaRPr dirty="0"/>
          </a:p>
        </p:txBody>
      </p:sp>
      <p:pic>
        <p:nvPicPr>
          <p:cNvPr id="44" name="Google Shape;44;p9" descr="X^4-4^x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336" y="3130658"/>
            <a:ext cx="3138376" cy="1301534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5" name="Google Shape;45;p9" descr="bar-graph-fruit.gif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49042" y="2532373"/>
            <a:ext cx="2624060" cy="2498106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9"/>
          <p:cNvSpPr/>
          <p:nvPr/>
        </p:nvSpPr>
        <p:spPr>
          <a:xfrm>
            <a:off x="-754208" y="2713785"/>
            <a:ext cx="5799546" cy="2135282"/>
          </a:xfrm>
          <a:prstGeom prst="mathMultiply">
            <a:avLst>
              <a:gd name="adj1" fmla="val 23520"/>
            </a:avLst>
          </a:prstGeom>
          <a:solidFill>
            <a:srgbClr val="980000"/>
          </a:solidFill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l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543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47" name="Google Shape;47;p9"/>
          <p:cNvSpPr/>
          <p:nvPr/>
        </p:nvSpPr>
        <p:spPr>
          <a:xfrm>
            <a:off x="5361299" y="2713785"/>
            <a:ext cx="5799546" cy="2135282"/>
          </a:xfrm>
          <a:prstGeom prst="mathMultiply">
            <a:avLst>
              <a:gd name="adj1" fmla="val 23520"/>
            </a:avLst>
          </a:prstGeom>
          <a:solidFill>
            <a:srgbClr val="980000"/>
          </a:solidFill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l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543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grpSp>
        <p:nvGrpSpPr>
          <p:cNvPr id="48" name="Google Shape;48;p9"/>
          <p:cNvGrpSpPr/>
          <p:nvPr/>
        </p:nvGrpSpPr>
        <p:grpSpPr>
          <a:xfrm>
            <a:off x="3333790" y="2645682"/>
            <a:ext cx="3960003" cy="2497389"/>
            <a:chOff x="2839475" y="4019550"/>
            <a:chExt cx="3593575" cy="2266300"/>
          </a:xfrm>
        </p:grpSpPr>
        <p:sp>
          <p:nvSpPr>
            <p:cNvPr id="49" name="Google Shape;49;p9"/>
            <p:cNvSpPr/>
            <p:nvPr/>
          </p:nvSpPr>
          <p:spPr>
            <a:xfrm>
              <a:off x="5815350" y="5128050"/>
              <a:ext cx="617700" cy="6177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424" b="1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0</a:t>
              </a:r>
              <a:endParaRPr kumimoji="0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50" name="Google Shape;50;p9"/>
            <p:cNvSpPr/>
            <p:nvPr/>
          </p:nvSpPr>
          <p:spPr>
            <a:xfrm>
              <a:off x="4864725" y="5668150"/>
              <a:ext cx="617700" cy="6177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424" b="1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1</a:t>
              </a:r>
              <a:endParaRPr kumimoji="0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51" name="Google Shape;51;p9"/>
            <p:cNvSpPr/>
            <p:nvPr/>
          </p:nvSpPr>
          <p:spPr>
            <a:xfrm>
              <a:off x="4864725" y="4652825"/>
              <a:ext cx="617700" cy="6177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424" b="1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4</a:t>
              </a:r>
              <a:endParaRPr kumimoji="0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52" name="Google Shape;52;p9"/>
            <p:cNvSpPr/>
            <p:nvPr/>
          </p:nvSpPr>
          <p:spPr>
            <a:xfrm>
              <a:off x="3631325" y="4652825"/>
              <a:ext cx="617700" cy="6177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424" b="1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3</a:t>
              </a:r>
              <a:endParaRPr kumimoji="0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53" name="Google Shape;53;p9"/>
            <p:cNvSpPr/>
            <p:nvPr/>
          </p:nvSpPr>
          <p:spPr>
            <a:xfrm>
              <a:off x="3631325" y="5668150"/>
              <a:ext cx="617700" cy="6177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424" b="1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2</a:t>
              </a:r>
              <a:endParaRPr kumimoji="0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54" name="Google Shape;54;p9"/>
            <p:cNvSpPr/>
            <p:nvPr/>
          </p:nvSpPr>
          <p:spPr>
            <a:xfrm>
              <a:off x="2839475" y="4019550"/>
              <a:ext cx="617700" cy="6177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424" b="1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5</a:t>
              </a:r>
              <a:endParaRPr kumimoji="0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cxnSp>
          <p:nvCxnSpPr>
            <p:cNvPr id="55" name="Google Shape;55;p9"/>
            <p:cNvCxnSpPr>
              <a:stCxn id="49" idx="1"/>
              <a:endCxn id="51" idx="6"/>
            </p:cNvCxnSpPr>
            <p:nvPr/>
          </p:nvCxnSpPr>
          <p:spPr>
            <a:xfrm rot="10800000">
              <a:off x="5482510" y="4961710"/>
              <a:ext cx="423300" cy="2568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" name="Google Shape;56;p9"/>
            <p:cNvCxnSpPr>
              <a:stCxn id="49" idx="3"/>
              <a:endCxn id="50" idx="6"/>
            </p:cNvCxnSpPr>
            <p:nvPr/>
          </p:nvCxnSpPr>
          <p:spPr>
            <a:xfrm flipH="1">
              <a:off x="5482510" y="5655290"/>
              <a:ext cx="423300" cy="3216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" name="Google Shape;57;p9"/>
            <p:cNvCxnSpPr>
              <a:stCxn id="51" idx="2"/>
              <a:endCxn id="52" idx="6"/>
            </p:cNvCxnSpPr>
            <p:nvPr/>
          </p:nvCxnSpPr>
          <p:spPr>
            <a:xfrm rot="10800000">
              <a:off x="4249125" y="4961675"/>
              <a:ext cx="615600" cy="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" name="Google Shape;58;p9"/>
            <p:cNvCxnSpPr>
              <a:stCxn id="50" idx="2"/>
              <a:endCxn id="53" idx="6"/>
            </p:cNvCxnSpPr>
            <p:nvPr/>
          </p:nvCxnSpPr>
          <p:spPr>
            <a:xfrm rot="10800000">
              <a:off x="4249125" y="5977000"/>
              <a:ext cx="615600" cy="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" name="Google Shape;59;p9"/>
            <p:cNvCxnSpPr>
              <a:stCxn id="51" idx="4"/>
              <a:endCxn id="50" idx="0"/>
            </p:cNvCxnSpPr>
            <p:nvPr/>
          </p:nvCxnSpPr>
          <p:spPr>
            <a:xfrm>
              <a:off x="5173575" y="5270525"/>
              <a:ext cx="0" cy="3975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" name="Google Shape;60;p9"/>
            <p:cNvCxnSpPr>
              <a:stCxn id="52" idx="4"/>
              <a:endCxn id="53" idx="0"/>
            </p:cNvCxnSpPr>
            <p:nvPr/>
          </p:nvCxnSpPr>
          <p:spPr>
            <a:xfrm>
              <a:off x="3940175" y="5270525"/>
              <a:ext cx="0" cy="3975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" name="Google Shape;61;p9"/>
            <p:cNvCxnSpPr>
              <a:stCxn id="54" idx="5"/>
              <a:endCxn id="52" idx="1"/>
            </p:cNvCxnSpPr>
            <p:nvPr/>
          </p:nvCxnSpPr>
          <p:spPr>
            <a:xfrm>
              <a:off x="3366715" y="4546790"/>
              <a:ext cx="355200" cy="1965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62" name="Google Shape;62;p9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9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</p:spTree>
    <p:extLst>
      <p:ext uri="{BB962C8B-B14F-4D97-AF65-F5344CB8AC3E}">
        <p14:creationId xmlns:p14="http://schemas.microsoft.com/office/powerpoint/2010/main" val="3349301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69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69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Pitt_minimal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2_Pitt_minimal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3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69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69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3_Pitt_minimal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1_Pitt_minimal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1336</TotalTime>
  <Words>3113</Words>
  <Application>Microsoft Office PowerPoint</Application>
  <PresentationFormat>Custom</PresentationFormat>
  <Paragraphs>578</Paragraphs>
  <Slides>50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7</vt:i4>
      </vt:variant>
      <vt:variant>
        <vt:lpstr>Slide Titles</vt:lpstr>
      </vt:variant>
      <vt:variant>
        <vt:i4>50</vt:i4>
      </vt:variant>
    </vt:vector>
  </HeadingPairs>
  <TitlesOfParts>
    <vt:vector size="68" baseType="lpstr">
      <vt:lpstr>Acumin Pro ExtraCondensed</vt:lpstr>
      <vt:lpstr>Acumin Pro Medium</vt:lpstr>
      <vt:lpstr>Arial</vt:lpstr>
      <vt:lpstr>Calibri</vt:lpstr>
      <vt:lpstr>Calibri Light</vt:lpstr>
      <vt:lpstr>Droid Sans</vt:lpstr>
      <vt:lpstr>Helvetica</vt:lpstr>
      <vt:lpstr>Roboto</vt:lpstr>
      <vt:lpstr>Times New Roman</vt:lpstr>
      <vt:lpstr>United Sans Cond Medium</vt:lpstr>
      <vt:lpstr>United Sans Reg Medium</vt:lpstr>
      <vt:lpstr>Office Theme</vt:lpstr>
      <vt:lpstr>2_Office Theme</vt:lpstr>
      <vt:lpstr>Pitt_minimal</vt:lpstr>
      <vt:lpstr>2_Pitt_minimal</vt:lpstr>
      <vt:lpstr>3_Office Theme</vt:lpstr>
      <vt:lpstr>3_Pitt_minimal</vt:lpstr>
      <vt:lpstr>1_Pitt_minimal</vt:lpstr>
      <vt:lpstr>Algorithms and Data Structures 2 CS 1501</vt:lpstr>
      <vt:lpstr>Announcements</vt:lpstr>
      <vt:lpstr>Previous lecture …</vt:lpstr>
      <vt:lpstr>CourseMIRROR Reflections (Interesting)</vt:lpstr>
      <vt:lpstr>CourseMIRROR Reflections (Confusing)</vt:lpstr>
      <vt:lpstr>Assignment 1 runtime analysis</vt:lpstr>
      <vt:lpstr>Problem of the Day</vt:lpstr>
      <vt:lpstr>Which Data Structure to use?</vt:lpstr>
      <vt:lpstr>Graphs!</vt:lpstr>
      <vt:lpstr>Graphs</vt:lpstr>
      <vt:lpstr>Why?</vt:lpstr>
      <vt:lpstr>Some definitions</vt:lpstr>
      <vt:lpstr>Graph sizes</vt:lpstr>
      <vt:lpstr>More definitions</vt:lpstr>
      <vt:lpstr>Question:</vt:lpstr>
      <vt:lpstr>Representing graphs</vt:lpstr>
      <vt:lpstr>Using an adjacency matrix</vt:lpstr>
      <vt:lpstr>Adjacency matrix analysis</vt:lpstr>
      <vt:lpstr>Adjacency lists</vt:lpstr>
      <vt:lpstr>Adjacency list analysis</vt:lpstr>
      <vt:lpstr>Comparison</vt:lpstr>
      <vt:lpstr>Graph Representation Example 2</vt:lpstr>
      <vt:lpstr>Sparse Graphs</vt:lpstr>
      <vt:lpstr>Comparison</vt:lpstr>
      <vt:lpstr>Adjacency Matrix vs. Adjacency Lists</vt:lpstr>
      <vt:lpstr>Even more definitions</vt:lpstr>
      <vt:lpstr>Graph traversal</vt:lpstr>
      <vt:lpstr>BFS</vt:lpstr>
      <vt:lpstr>BFS Pseudo-code</vt:lpstr>
      <vt:lpstr>BFS example</vt:lpstr>
      <vt:lpstr>Shortest paths</vt:lpstr>
      <vt:lpstr>Problem of the Day</vt:lpstr>
      <vt:lpstr>Problem of the Day</vt:lpstr>
      <vt:lpstr>BFS would be called from a wrapper function</vt:lpstr>
      <vt:lpstr>Wrapper function and connected components</vt:lpstr>
      <vt:lpstr>Wrapper function for BFS</vt:lpstr>
      <vt:lpstr>Problem of the Day</vt:lpstr>
      <vt:lpstr>DFS</vt:lpstr>
      <vt:lpstr>DFS Pseudo-code</vt:lpstr>
      <vt:lpstr>DFS example 2</vt:lpstr>
      <vt:lpstr>Analysis of graph traversals</vt:lpstr>
      <vt:lpstr>Runtime of BFS/DFS</vt:lpstr>
      <vt:lpstr>Biconnected graphs</vt:lpstr>
      <vt:lpstr>Bi-connected Graph</vt:lpstr>
      <vt:lpstr>Finding articulation points</vt:lpstr>
      <vt:lpstr>Finding articulation points example</vt:lpstr>
      <vt:lpstr>Using DFS to find articulation points</vt:lpstr>
      <vt:lpstr>So where are the articulation points?</vt:lpstr>
      <vt:lpstr>Problem of the Day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Khattab, Sherif</dc:creator>
  <cp:lastModifiedBy>Khattab, Sherif</cp:lastModifiedBy>
  <cp:revision>1</cp:revision>
  <dcterms:created xsi:type="dcterms:W3CDTF">2021-01-20T14:20:08Z</dcterms:created>
  <dcterms:modified xsi:type="dcterms:W3CDTF">2022-03-14T17:39:30Z</dcterms:modified>
</cp:coreProperties>
</file>